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2"/>
  </p:notesMasterIdLst>
  <p:handoutMasterIdLst>
    <p:handoutMasterId r:id="rId13"/>
  </p:handoutMasterIdLst>
  <p:sldIdLst>
    <p:sldId id="265" r:id="rId2"/>
    <p:sldId id="324" r:id="rId3"/>
    <p:sldId id="329" r:id="rId4"/>
    <p:sldId id="325" r:id="rId5"/>
    <p:sldId id="337" r:id="rId6"/>
    <p:sldId id="338" r:id="rId7"/>
    <p:sldId id="327" r:id="rId8"/>
    <p:sldId id="334" r:id="rId9"/>
    <p:sldId id="336" r:id="rId10"/>
    <p:sldId id="311"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18" autoAdjust="0"/>
    <p:restoredTop sz="94624" autoAdjust="0"/>
  </p:normalViewPr>
  <p:slideViewPr>
    <p:cSldViewPr>
      <p:cViewPr varScale="1">
        <p:scale>
          <a:sx n="69" d="100"/>
          <a:sy n="69" d="100"/>
        </p:scale>
        <p:origin x="-137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E7DF8D7-D659-4A46-B47A-340E20621A5E}" type="datetimeFigureOut">
              <a:rPr lang="en-US" smtClean="0"/>
              <a:pPr/>
              <a:t>10/3/2015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7721F52D-5BCA-4562-B945-F569A17A42C8}" type="slidenum">
              <a:rPr lang="en-US" smtClean="0"/>
              <a:pPr/>
              <a:t>‹#›</a:t>
            </a:fld>
            <a:endParaRPr lang="en-US"/>
          </a:p>
        </p:txBody>
      </p:sp>
    </p:spTree>
    <p:extLst>
      <p:ext uri="{BB962C8B-B14F-4D97-AF65-F5344CB8AC3E}">
        <p14:creationId xmlns:p14="http://schemas.microsoft.com/office/powerpoint/2010/main" xmlns="" val="10281861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94C8CC96-62D6-4EDC-BCAE-55DE93EECF1A}" type="datetimeFigureOut">
              <a:rPr lang="en-US" smtClean="0"/>
              <a:pPr/>
              <a:t>10/3/2015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70E28AF3-A61F-459B-A4B1-210B8CF13BD4}" type="slidenum">
              <a:rPr lang="en-US" smtClean="0"/>
              <a:pPr/>
              <a:t>‹#›</a:t>
            </a:fld>
            <a:endParaRPr lang="en-US"/>
          </a:p>
        </p:txBody>
      </p:sp>
    </p:spTree>
    <p:extLst>
      <p:ext uri="{BB962C8B-B14F-4D97-AF65-F5344CB8AC3E}">
        <p14:creationId xmlns:p14="http://schemas.microsoft.com/office/powerpoint/2010/main" xmlns="" val="9157980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70E28AF3-A61F-459B-A4B1-210B8CF13BD4}" type="slidenum">
              <a:rPr lang="en-US" smtClean="0"/>
              <a:pPr/>
              <a:t>4</a:t>
            </a:fld>
            <a:endParaRPr lang="en-US"/>
          </a:p>
        </p:txBody>
      </p:sp>
    </p:spTree>
    <p:extLst>
      <p:ext uri="{BB962C8B-B14F-4D97-AF65-F5344CB8AC3E}">
        <p14:creationId xmlns:p14="http://schemas.microsoft.com/office/powerpoint/2010/main" xmlns="" val="403639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70E28AF3-A61F-459B-A4B1-210B8CF13BD4}" type="slidenum">
              <a:rPr lang="en-US" smtClean="0"/>
              <a:pPr/>
              <a:t>5</a:t>
            </a:fld>
            <a:endParaRPr lang="en-US"/>
          </a:p>
        </p:txBody>
      </p:sp>
    </p:spTree>
    <p:extLst>
      <p:ext uri="{BB962C8B-B14F-4D97-AF65-F5344CB8AC3E}">
        <p14:creationId xmlns:p14="http://schemas.microsoft.com/office/powerpoint/2010/main" xmlns="" val="4036398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12C773E5-2E1F-49FD-84A2-A4F67FF7B330}" type="datetimeFigureOut">
              <a:rPr lang="en-US" smtClean="0"/>
              <a:pPr/>
              <a:t>10/3/2015</a:t>
            </a:fld>
            <a:endParaRPr lang="en-US"/>
          </a:p>
        </p:txBody>
      </p:sp>
      <p:sp>
        <p:nvSpPr>
          <p:cNvPr id="16" name="Slide Number Placeholder 15"/>
          <p:cNvSpPr>
            <a:spLocks noGrp="1"/>
          </p:cNvSpPr>
          <p:nvPr>
            <p:ph type="sldNum" sz="quarter" idx="11"/>
          </p:nvPr>
        </p:nvSpPr>
        <p:spPr/>
        <p:txBody>
          <a:bodyPr/>
          <a:lstStyle/>
          <a:p>
            <a:fld id="{6FB77273-50A2-47B8-BF79-B9DC4F719CBF}"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C773E5-2E1F-49FD-84A2-A4F67FF7B330}" type="datetimeFigureOut">
              <a:rPr lang="en-US" smtClean="0"/>
              <a:pPr/>
              <a:t>10/3/2015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77273-50A2-47B8-BF79-B9DC4F719CB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C773E5-2E1F-49FD-84A2-A4F67FF7B330}" type="datetimeFigureOut">
              <a:rPr lang="en-US" smtClean="0"/>
              <a:pPr/>
              <a:t>10/3/2015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77273-50A2-47B8-BF79-B9DC4F719CB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12C773E5-2E1F-49FD-84A2-A4F67FF7B330}" type="datetimeFigureOut">
              <a:rPr lang="en-US" smtClean="0"/>
              <a:pPr/>
              <a:t>10/3/2015</a:t>
            </a:fld>
            <a:endParaRPr lang="en-US"/>
          </a:p>
        </p:txBody>
      </p:sp>
      <p:sp>
        <p:nvSpPr>
          <p:cNvPr id="15" name="Slide Number Placeholder 14"/>
          <p:cNvSpPr>
            <a:spLocks noGrp="1"/>
          </p:cNvSpPr>
          <p:nvPr>
            <p:ph type="sldNum" sz="quarter" idx="11"/>
          </p:nvPr>
        </p:nvSpPr>
        <p:spPr/>
        <p:txBody>
          <a:bodyPr/>
          <a:lstStyle/>
          <a:p>
            <a:fld id="{6FB77273-50A2-47B8-BF79-B9DC4F719CBF}" type="slidenum">
              <a:rPr lang="en-US" smtClean="0"/>
              <a:pPr/>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12C773E5-2E1F-49FD-84A2-A4F67FF7B330}" type="datetimeFigureOut">
              <a:rPr lang="en-US" smtClean="0"/>
              <a:pPr/>
              <a:t>10/3/2015</a:t>
            </a:fld>
            <a:endParaRPr lang="en-US"/>
          </a:p>
        </p:txBody>
      </p:sp>
      <p:sp>
        <p:nvSpPr>
          <p:cNvPr id="13" name="Slide Number Placeholder 12"/>
          <p:cNvSpPr>
            <a:spLocks noGrp="1"/>
          </p:cNvSpPr>
          <p:nvPr>
            <p:ph type="sldNum" sz="quarter" idx="11"/>
          </p:nvPr>
        </p:nvSpPr>
        <p:spPr/>
        <p:txBody>
          <a:bodyPr/>
          <a:lstStyle/>
          <a:p>
            <a:fld id="{6FB77273-50A2-47B8-BF79-B9DC4F719CBF}"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12C773E5-2E1F-49FD-84A2-A4F67FF7B330}" type="datetimeFigureOut">
              <a:rPr lang="en-US" smtClean="0"/>
              <a:pPr/>
              <a:t>10/3/2015</a:t>
            </a:fld>
            <a:endParaRPr lang="en-US"/>
          </a:p>
        </p:txBody>
      </p:sp>
      <p:sp>
        <p:nvSpPr>
          <p:cNvPr id="9" name="Slide Number Placeholder 8"/>
          <p:cNvSpPr>
            <a:spLocks noGrp="1"/>
          </p:cNvSpPr>
          <p:nvPr>
            <p:ph type="sldNum" sz="quarter" idx="11"/>
          </p:nvPr>
        </p:nvSpPr>
        <p:spPr/>
        <p:txBody>
          <a:bodyPr/>
          <a:lstStyle/>
          <a:p>
            <a:fld id="{6FB77273-50A2-47B8-BF79-B9DC4F719CBF}"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12C773E5-2E1F-49FD-84A2-A4F67FF7B330}" type="datetimeFigureOut">
              <a:rPr lang="en-US" smtClean="0"/>
              <a:pPr/>
              <a:t>10/3/2015</a:t>
            </a:fld>
            <a:endParaRPr lang="en-US"/>
          </a:p>
        </p:txBody>
      </p:sp>
      <p:sp>
        <p:nvSpPr>
          <p:cNvPr id="15" name="Slide Number Placeholder 14"/>
          <p:cNvSpPr>
            <a:spLocks noGrp="1"/>
          </p:cNvSpPr>
          <p:nvPr>
            <p:ph type="sldNum" sz="quarter" idx="11"/>
          </p:nvPr>
        </p:nvSpPr>
        <p:spPr/>
        <p:txBody>
          <a:bodyPr/>
          <a:lstStyle/>
          <a:p>
            <a:fld id="{6FB77273-50A2-47B8-BF79-B9DC4F719CBF}" type="slidenum">
              <a:rPr lang="en-US" smtClean="0"/>
              <a:pPr/>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12C773E5-2E1F-49FD-84A2-A4F67FF7B330}" type="datetimeFigureOut">
              <a:rPr lang="en-US" smtClean="0"/>
              <a:pPr/>
              <a:t>10/3/2015</a:t>
            </a:fld>
            <a:endParaRPr lang="en-US"/>
          </a:p>
        </p:txBody>
      </p:sp>
      <p:sp>
        <p:nvSpPr>
          <p:cNvPr id="8" name="Slide Number Placeholder 7"/>
          <p:cNvSpPr>
            <a:spLocks noGrp="1"/>
          </p:cNvSpPr>
          <p:nvPr>
            <p:ph type="sldNum" sz="quarter" idx="11"/>
          </p:nvPr>
        </p:nvSpPr>
        <p:spPr/>
        <p:txBody>
          <a:bodyPr/>
          <a:lstStyle/>
          <a:p>
            <a:fld id="{6FB77273-50A2-47B8-BF79-B9DC4F719CBF}"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2C773E5-2E1F-49FD-84A2-A4F67FF7B330}" type="datetimeFigureOut">
              <a:rPr lang="en-US" smtClean="0"/>
              <a:pPr/>
              <a:t>10/3/2015</a:t>
            </a:fld>
            <a:endParaRPr lang="en-US"/>
          </a:p>
        </p:txBody>
      </p:sp>
      <p:sp>
        <p:nvSpPr>
          <p:cNvPr id="6" name="Slide Number Placeholder 5"/>
          <p:cNvSpPr>
            <a:spLocks noGrp="1"/>
          </p:cNvSpPr>
          <p:nvPr>
            <p:ph type="sldNum" sz="quarter" idx="11"/>
          </p:nvPr>
        </p:nvSpPr>
        <p:spPr/>
        <p:txBody>
          <a:bodyPr/>
          <a:lstStyle/>
          <a:p>
            <a:fld id="{6FB77273-50A2-47B8-BF79-B9DC4F719CBF}" type="slidenum">
              <a:rPr lang="en-US" smtClean="0"/>
              <a:pPr/>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12C773E5-2E1F-49FD-84A2-A4F67FF7B330}" type="datetimeFigureOut">
              <a:rPr lang="en-US" smtClean="0"/>
              <a:pPr/>
              <a:t>10/3/2015</a:t>
            </a:fld>
            <a:endParaRPr lang="en-US"/>
          </a:p>
        </p:txBody>
      </p:sp>
      <p:sp>
        <p:nvSpPr>
          <p:cNvPr id="16" name="Slide Number Placeholder 15"/>
          <p:cNvSpPr>
            <a:spLocks noGrp="1"/>
          </p:cNvSpPr>
          <p:nvPr>
            <p:ph type="sldNum" sz="quarter" idx="11"/>
          </p:nvPr>
        </p:nvSpPr>
        <p:spPr/>
        <p:txBody>
          <a:bodyPr/>
          <a:lstStyle/>
          <a:p>
            <a:fld id="{6FB77273-50A2-47B8-BF79-B9DC4F719CBF}"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12C773E5-2E1F-49FD-84A2-A4F67FF7B330}" type="datetimeFigureOut">
              <a:rPr lang="en-US" smtClean="0"/>
              <a:pPr/>
              <a:t>10/3/2015</a:t>
            </a:fld>
            <a:endParaRPr lang="en-US"/>
          </a:p>
        </p:txBody>
      </p:sp>
      <p:sp>
        <p:nvSpPr>
          <p:cNvPr id="14" name="Slide Number Placeholder 13"/>
          <p:cNvSpPr>
            <a:spLocks noGrp="1"/>
          </p:cNvSpPr>
          <p:nvPr>
            <p:ph type="sldNum" sz="quarter" idx="11"/>
          </p:nvPr>
        </p:nvSpPr>
        <p:spPr/>
        <p:txBody>
          <a:bodyPr/>
          <a:lstStyle/>
          <a:p>
            <a:fld id="{6FB77273-50A2-47B8-BF79-B9DC4F719CBF}" type="slidenum">
              <a:rPr lang="en-US" smtClean="0"/>
              <a:pPr/>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12C773E5-2E1F-49FD-84A2-A4F67FF7B330}" type="datetimeFigureOut">
              <a:rPr lang="en-US" smtClean="0"/>
              <a:pPr/>
              <a:t>10/3/2015</a:t>
            </a:fld>
            <a:endParaRPr lang="en-US"/>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6FB77273-50A2-47B8-BF79-B9DC4F719CB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4sxOdBeo0B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hyperlink" Target="http://ljhrtoledo.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112520" y="609600"/>
            <a:ext cx="7040880" cy="2695037"/>
          </a:xfrm>
          <a:ln w="19050">
            <a:solidFill>
              <a:schemeClr val="tx1"/>
            </a:solidFill>
          </a:ln>
        </p:spPr>
      </p:pic>
      <p:sp>
        <p:nvSpPr>
          <p:cNvPr id="8" name="TextBox 7"/>
          <p:cNvSpPr txBox="1"/>
          <p:nvPr/>
        </p:nvSpPr>
        <p:spPr>
          <a:xfrm>
            <a:off x="228600" y="3436241"/>
            <a:ext cx="8686800" cy="2800767"/>
          </a:xfrm>
          <a:prstGeom prst="rect">
            <a:avLst/>
          </a:prstGeom>
          <a:noFill/>
        </p:spPr>
        <p:txBody>
          <a:bodyPr wrap="square" rtlCol="0">
            <a:spAutoFit/>
          </a:bodyPr>
          <a:lstStyle/>
          <a:p>
            <a:pPr algn="ctr"/>
            <a:r>
              <a:rPr lang="en-US" sz="4000" b="1" dirty="0">
                <a:solidFill>
                  <a:srgbClr val="FFFF00"/>
                </a:solidFill>
              </a:rPr>
              <a:t>W</a:t>
            </a:r>
            <a:r>
              <a:rPr lang="en-US" sz="4000" b="1" dirty="0" smtClean="0">
                <a:solidFill>
                  <a:srgbClr val="FFFF00"/>
                </a:solidFill>
              </a:rPr>
              <a:t>elcome to</a:t>
            </a:r>
          </a:p>
          <a:p>
            <a:pPr algn="ctr"/>
            <a:r>
              <a:rPr lang="en-US" sz="4000" b="1" dirty="0" smtClean="0">
                <a:solidFill>
                  <a:srgbClr val="FFFF00"/>
                </a:solidFill>
              </a:rPr>
              <a:t>Little Flower Men’s Night</a:t>
            </a:r>
          </a:p>
          <a:p>
            <a:pPr algn="ctr"/>
            <a:r>
              <a:rPr lang="en-US" sz="3200" b="1" dirty="0" smtClean="0"/>
              <a:t>Saturday, October 3</a:t>
            </a:r>
            <a:endParaRPr lang="en-US" sz="3200" b="1" dirty="0"/>
          </a:p>
          <a:p>
            <a:pPr algn="ctr"/>
            <a:r>
              <a:rPr lang="en-US" sz="3200" b="1" dirty="0" smtClean="0"/>
              <a:t> </a:t>
            </a:r>
            <a:r>
              <a:rPr lang="en-US" sz="3200" b="1" i="1" dirty="0" smtClean="0"/>
              <a:t>Hope in the Love of Jesus</a:t>
            </a:r>
          </a:p>
          <a:p>
            <a:pPr algn="ctr"/>
            <a:r>
              <a:rPr lang="en-US" sz="3200" b="1" dirty="0" smtClean="0"/>
              <a:t>With Father </a:t>
            </a:r>
            <a:r>
              <a:rPr lang="en-US" sz="3200" b="1" dirty="0" err="1" smtClean="0"/>
              <a:t>Klem</a:t>
            </a:r>
            <a:r>
              <a:rPr lang="en-US" sz="3200" b="1" dirty="0" smtClean="0"/>
              <a:t> </a:t>
            </a:r>
            <a:r>
              <a:rPr lang="en-US" sz="3200" b="1" dirty="0" err="1" smtClean="0"/>
              <a:t>Hasencox</a:t>
            </a:r>
            <a:endParaRPr lang="en-US" sz="3200" b="1" dirty="0" smtClean="0"/>
          </a:p>
        </p:txBody>
      </p:sp>
    </p:spTree>
    <p:extLst>
      <p:ext uri="{BB962C8B-B14F-4D97-AF65-F5344CB8AC3E}">
        <p14:creationId xmlns:p14="http://schemas.microsoft.com/office/powerpoint/2010/main" xmlns="" val="13030364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1066800"/>
            <a:ext cx="5410200" cy="5257800"/>
          </a:xfrm>
        </p:spPr>
        <p:txBody>
          <a:bodyPr>
            <a:noAutofit/>
          </a:bodyPr>
          <a:lstStyle/>
          <a:p>
            <a:pPr marL="0" indent="0" algn="ctr">
              <a:buNone/>
            </a:pPr>
            <a:r>
              <a:rPr lang="en-US" sz="3200" b="1" dirty="0" smtClean="0"/>
              <a:t>Saturday, December 5</a:t>
            </a:r>
            <a:endParaRPr lang="en-US" sz="3200" b="1" dirty="0" smtClean="0">
              <a:solidFill>
                <a:srgbClr val="FFFF00"/>
              </a:solidFill>
            </a:endParaRPr>
          </a:p>
          <a:p>
            <a:pPr marL="0" indent="0" algn="ctr">
              <a:buNone/>
            </a:pPr>
            <a:r>
              <a:rPr lang="en-US" sz="3200" b="1" dirty="0" smtClean="0"/>
              <a:t>7-9 pm</a:t>
            </a:r>
          </a:p>
          <a:p>
            <a:pPr marL="0" indent="0" algn="ctr">
              <a:buNone/>
            </a:pPr>
            <a:r>
              <a:rPr lang="en-US" sz="3200" b="1" i="1" dirty="0" smtClean="0"/>
              <a:t>Speaker and Topic TBA</a:t>
            </a:r>
            <a:endParaRPr lang="en-US" sz="3200" dirty="0" smtClean="0"/>
          </a:p>
          <a:p>
            <a:pPr marL="0" indent="0" algn="ctr">
              <a:buNone/>
            </a:pPr>
            <a:r>
              <a:rPr lang="en-US" sz="3200" b="1" dirty="0" smtClean="0"/>
              <a:t>Little Flower Parish House</a:t>
            </a:r>
          </a:p>
          <a:p>
            <a:pPr marL="0" indent="0" algn="ctr">
              <a:buNone/>
            </a:pPr>
            <a:r>
              <a:rPr lang="en-US" sz="3200" b="1" i="1" dirty="0" smtClean="0">
                <a:solidFill>
                  <a:srgbClr val="FFFF00"/>
                </a:solidFill>
              </a:rPr>
              <a:t>Bring a friend!</a:t>
            </a:r>
          </a:p>
        </p:txBody>
      </p:sp>
      <p:sp>
        <p:nvSpPr>
          <p:cNvPr id="2" name="Title 1"/>
          <p:cNvSpPr>
            <a:spLocks noGrp="1"/>
          </p:cNvSpPr>
          <p:nvPr>
            <p:ph type="title"/>
          </p:nvPr>
        </p:nvSpPr>
        <p:spPr>
          <a:xfrm>
            <a:off x="914400" y="228600"/>
            <a:ext cx="7162800" cy="929640"/>
          </a:xfrm>
        </p:spPr>
        <p:txBody>
          <a:bodyPr>
            <a:normAutofit/>
          </a:bodyPr>
          <a:lstStyle/>
          <a:p>
            <a:pPr algn="ctr"/>
            <a:r>
              <a:rPr lang="en-US" sz="4400" b="1" dirty="0" smtClean="0">
                <a:solidFill>
                  <a:srgbClr val="FFFF00"/>
                </a:solidFill>
              </a:rPr>
              <a:t>Next Men’s Night</a:t>
            </a:r>
            <a:endParaRPr lang="en-US" sz="4400" b="1" dirty="0">
              <a:solidFill>
                <a:srgbClr val="FFFF00"/>
              </a:solidFill>
            </a:endParaRPr>
          </a:p>
        </p:txBody>
      </p:sp>
    </p:spTree>
    <p:extLst>
      <p:ext uri="{BB962C8B-B14F-4D97-AF65-F5344CB8AC3E}">
        <p14:creationId xmlns:p14="http://schemas.microsoft.com/office/powerpoint/2010/main" xmlns="" val="22765875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914400" y="381000"/>
            <a:ext cx="7543800" cy="1323439"/>
          </a:xfrm>
          <a:prstGeom prst="rect">
            <a:avLst/>
          </a:prstGeom>
        </p:spPr>
        <p:txBody>
          <a:bodyPr wrap="square">
            <a:spAutoFit/>
          </a:bodyPr>
          <a:lstStyle/>
          <a:p>
            <a:pPr algn="ctr"/>
            <a:r>
              <a:rPr lang="en-US" sz="4000" b="1" dirty="0" smtClean="0">
                <a:solidFill>
                  <a:srgbClr val="FFFF00"/>
                </a:solidFill>
              </a:rPr>
              <a:t>Little Flower Men’s Night</a:t>
            </a:r>
          </a:p>
          <a:p>
            <a:pPr algn="ctr"/>
            <a:r>
              <a:rPr lang="en-US" sz="4000" b="1" dirty="0" smtClean="0">
                <a:solidFill>
                  <a:srgbClr val="FFFF00"/>
                </a:solidFill>
              </a:rPr>
              <a:t>Opening Song</a:t>
            </a:r>
          </a:p>
        </p:txBody>
      </p:sp>
      <p:sp>
        <p:nvSpPr>
          <p:cNvPr id="4" name="Rectangle 3"/>
          <p:cNvSpPr/>
          <p:nvPr/>
        </p:nvSpPr>
        <p:spPr>
          <a:xfrm>
            <a:off x="990600" y="4419600"/>
            <a:ext cx="7315200" cy="1077218"/>
          </a:xfrm>
          <a:prstGeom prst="rect">
            <a:avLst/>
          </a:prstGeom>
        </p:spPr>
        <p:txBody>
          <a:bodyPr wrap="square">
            <a:spAutoFit/>
          </a:bodyPr>
          <a:lstStyle/>
          <a:p>
            <a:pPr algn="ctr"/>
            <a:endParaRPr lang="en-US" sz="2400" b="1" i="1" dirty="0" smtClean="0"/>
          </a:p>
          <a:p>
            <a:pPr algn="ctr"/>
            <a:r>
              <a:rPr lang="en-US" sz="4000" b="1" dirty="0" smtClean="0"/>
              <a:t>Matt Maher</a:t>
            </a:r>
            <a:endParaRPr lang="en-US" sz="4000" dirty="0" smtClean="0"/>
          </a:p>
        </p:txBody>
      </p:sp>
      <p:sp>
        <p:nvSpPr>
          <p:cNvPr id="5" name="Rectangle 4"/>
          <p:cNvSpPr/>
          <p:nvPr/>
        </p:nvSpPr>
        <p:spPr>
          <a:xfrm>
            <a:off x="1828800" y="2782669"/>
            <a:ext cx="5562600" cy="1877437"/>
          </a:xfrm>
          <a:prstGeom prst="rect">
            <a:avLst/>
          </a:prstGeom>
        </p:spPr>
        <p:txBody>
          <a:bodyPr wrap="square">
            <a:spAutoFit/>
          </a:bodyPr>
          <a:lstStyle/>
          <a:p>
            <a:pPr algn="ctr"/>
            <a:r>
              <a:rPr lang="en-US" sz="4000" dirty="0" smtClean="0">
                <a:hlinkClick r:id="rId2"/>
              </a:rPr>
              <a:t>Hold Us Together</a:t>
            </a:r>
            <a:endParaRPr lang="en-US" sz="4000" dirty="0" smtClean="0"/>
          </a:p>
          <a:p>
            <a:pPr algn="ctr"/>
            <a:endParaRPr lang="en-US" sz="4000" dirty="0" smtClean="0"/>
          </a:p>
          <a:p>
            <a:pPr algn="ctr"/>
            <a:endParaRPr lang="en-US" sz="3600" dirty="0"/>
          </a:p>
        </p:txBody>
      </p:sp>
    </p:spTree>
    <p:extLst>
      <p:ext uri="{BB962C8B-B14F-4D97-AF65-F5344CB8AC3E}">
        <p14:creationId xmlns:p14="http://schemas.microsoft.com/office/powerpoint/2010/main" xmlns="" val="41725719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95400" y="1066800"/>
            <a:ext cx="7315200" cy="4800599"/>
          </a:xfrm>
        </p:spPr>
        <p:txBody>
          <a:bodyPr/>
          <a:lstStyle/>
          <a:p>
            <a:pPr>
              <a:buFont typeface="Wingdings" panose="05000000000000000000" pitchFamily="2" charset="2"/>
              <a:buChar char="v"/>
            </a:pPr>
            <a:r>
              <a:rPr lang="en-US" sz="3600" b="1" dirty="0" smtClean="0"/>
              <a:t>Opening Song</a:t>
            </a:r>
          </a:p>
          <a:p>
            <a:pPr>
              <a:buFont typeface="Wingdings" panose="05000000000000000000" pitchFamily="2" charset="2"/>
              <a:buChar char="v"/>
            </a:pPr>
            <a:endParaRPr lang="en-US" sz="3600" b="1" dirty="0" smtClean="0"/>
          </a:p>
          <a:p>
            <a:pPr>
              <a:buFont typeface="Wingdings" panose="05000000000000000000" pitchFamily="2" charset="2"/>
              <a:buChar char="v"/>
            </a:pPr>
            <a:r>
              <a:rPr lang="en-US" sz="3600" b="1" dirty="0" smtClean="0"/>
              <a:t>Opening Prayer</a:t>
            </a:r>
          </a:p>
          <a:p>
            <a:pPr>
              <a:buFont typeface="Wingdings" panose="05000000000000000000" pitchFamily="2" charset="2"/>
              <a:buChar char="v"/>
            </a:pPr>
            <a:endParaRPr lang="en-US" sz="3600" dirty="0"/>
          </a:p>
          <a:p>
            <a:pPr>
              <a:buFont typeface="Wingdings" panose="05000000000000000000" pitchFamily="2" charset="2"/>
              <a:buChar char="v"/>
            </a:pPr>
            <a:r>
              <a:rPr lang="en-US" sz="3600" b="1" dirty="0" smtClean="0"/>
              <a:t> Introductions</a:t>
            </a:r>
          </a:p>
          <a:p>
            <a:pPr>
              <a:buFont typeface="Wingdings" panose="05000000000000000000" pitchFamily="2" charset="2"/>
              <a:buChar char="v"/>
            </a:pPr>
            <a:endParaRPr lang="en-US" dirty="0"/>
          </a:p>
        </p:txBody>
      </p:sp>
    </p:spTree>
    <p:extLst>
      <p:ext uri="{BB962C8B-B14F-4D97-AF65-F5344CB8AC3E}">
        <p14:creationId xmlns:p14="http://schemas.microsoft.com/office/powerpoint/2010/main" xmlns="" val="5951084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76600" y="228600"/>
            <a:ext cx="5638801" cy="6172200"/>
          </a:xfrm>
        </p:spPr>
        <p:txBody>
          <a:bodyPr>
            <a:normAutofit/>
          </a:bodyPr>
          <a:lstStyle/>
          <a:p>
            <a:pPr marL="0" indent="0" algn="ctr">
              <a:lnSpc>
                <a:spcPct val="110000"/>
              </a:lnSpc>
              <a:buNone/>
            </a:pPr>
            <a:r>
              <a:rPr lang="en-US" sz="3100" b="1" i="1" dirty="0" smtClean="0">
                <a:solidFill>
                  <a:srgbClr val="FFFF00"/>
                </a:solidFill>
              </a:rPr>
              <a:t>Fr. </a:t>
            </a:r>
            <a:r>
              <a:rPr lang="en-US" sz="3100" b="1" i="1" dirty="0" err="1" smtClean="0">
                <a:solidFill>
                  <a:srgbClr val="FFFF00"/>
                </a:solidFill>
              </a:rPr>
              <a:t>Klem</a:t>
            </a:r>
            <a:r>
              <a:rPr lang="en-US" sz="3100" b="1" i="1" dirty="0" smtClean="0">
                <a:solidFill>
                  <a:srgbClr val="FFFF00"/>
                </a:solidFill>
              </a:rPr>
              <a:t> </a:t>
            </a:r>
            <a:r>
              <a:rPr lang="en-US" sz="3100" b="1" i="1" dirty="0" err="1" smtClean="0">
                <a:solidFill>
                  <a:srgbClr val="FFFF00"/>
                </a:solidFill>
              </a:rPr>
              <a:t>Hasencox</a:t>
            </a:r>
            <a:endParaRPr lang="en-US" sz="1800" b="1" dirty="0" smtClean="0">
              <a:solidFill>
                <a:srgbClr val="FFFF00"/>
              </a:solidFill>
            </a:endParaRPr>
          </a:p>
          <a:p>
            <a:pPr marL="0" indent="0" algn="ctr">
              <a:lnSpc>
                <a:spcPct val="110000"/>
              </a:lnSpc>
              <a:buNone/>
            </a:pPr>
            <a:endParaRPr lang="en-US" sz="1900" b="1" i="1" dirty="0" smtClean="0">
              <a:solidFill>
                <a:srgbClr val="FFFF00"/>
              </a:solidFill>
            </a:endParaRPr>
          </a:p>
          <a:p>
            <a:pPr marL="0" indent="0">
              <a:lnSpc>
                <a:spcPct val="110000"/>
              </a:lnSpc>
              <a:buFont typeface="Wingdings" pitchFamily="2" charset="2"/>
              <a:buChar char="§"/>
            </a:pPr>
            <a:r>
              <a:rPr lang="en-US" sz="1900" b="1" dirty="0" smtClean="0"/>
              <a:t>  Member of the Apostolate for Family Consecration  --  a Catholic lay movement sanctioned by the Church with focus on families as evangelizers of our faith</a:t>
            </a:r>
          </a:p>
          <a:p>
            <a:pPr marL="0" indent="0">
              <a:lnSpc>
                <a:spcPct val="110000"/>
              </a:lnSpc>
              <a:buFont typeface="Wingdings" pitchFamily="2" charset="2"/>
              <a:buChar char="§"/>
            </a:pPr>
            <a:r>
              <a:rPr lang="en-US" sz="1900" b="1" i="1" dirty="0" smtClean="0"/>
              <a:t>  </a:t>
            </a:r>
            <a:r>
              <a:rPr lang="en-US" sz="1900" b="1" dirty="0" smtClean="0"/>
              <a:t>Serves at Catholic Family Land in Steubenville, Ohio</a:t>
            </a:r>
            <a:endParaRPr lang="en-US" sz="2000" b="1" i="1" dirty="0" smtClean="0"/>
          </a:p>
        </p:txBody>
      </p:sp>
      <p:pic>
        <p:nvPicPr>
          <p:cNvPr id="5" name="Picture 2"/>
          <p:cNvPicPr>
            <a:picLocks noChangeAspect="1" noChangeArrowheads="1"/>
          </p:cNvPicPr>
          <p:nvPr/>
        </p:nvPicPr>
        <p:blipFill>
          <a:blip r:embed="rId3" cstate="print"/>
          <a:srcRect/>
          <a:stretch>
            <a:fillRect/>
          </a:stretch>
        </p:blipFill>
        <p:spPr bwMode="auto">
          <a:xfrm>
            <a:off x="457200" y="1981200"/>
            <a:ext cx="2487023" cy="2838450"/>
          </a:xfrm>
          <a:prstGeom prst="rect">
            <a:avLst/>
          </a:prstGeom>
          <a:noFill/>
          <a:ln w="34925">
            <a:solidFill>
              <a:schemeClr val="tx1"/>
            </a:solidFill>
            <a:miter lim="800000"/>
            <a:headEnd/>
            <a:tailEnd/>
          </a:ln>
        </p:spPr>
      </p:pic>
    </p:spTree>
    <p:extLst>
      <p:ext uri="{BB962C8B-B14F-4D97-AF65-F5344CB8AC3E}">
        <p14:creationId xmlns:p14="http://schemas.microsoft.com/office/powerpoint/2010/main" xmlns="" val="34819152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cstate="print"/>
          <a:srcRect/>
          <a:stretch>
            <a:fillRect/>
          </a:stretch>
        </p:blipFill>
        <p:spPr bwMode="auto">
          <a:xfrm>
            <a:off x="3053805" y="1295400"/>
            <a:ext cx="2737395" cy="3124200"/>
          </a:xfrm>
          <a:prstGeom prst="rect">
            <a:avLst/>
          </a:prstGeom>
          <a:noFill/>
          <a:ln w="34925">
            <a:solidFill>
              <a:schemeClr val="tx1"/>
            </a:solidFill>
            <a:miter lim="800000"/>
            <a:headEnd/>
            <a:tailEnd/>
          </a:ln>
        </p:spPr>
      </p:pic>
      <p:sp>
        <p:nvSpPr>
          <p:cNvPr id="7" name="TextBox 6"/>
          <p:cNvSpPr txBox="1"/>
          <p:nvPr/>
        </p:nvSpPr>
        <p:spPr>
          <a:xfrm>
            <a:off x="304800" y="4724400"/>
            <a:ext cx="8686800" cy="1754326"/>
          </a:xfrm>
          <a:prstGeom prst="rect">
            <a:avLst/>
          </a:prstGeom>
          <a:noFill/>
        </p:spPr>
        <p:txBody>
          <a:bodyPr wrap="square" rtlCol="0">
            <a:spAutoFit/>
          </a:bodyPr>
          <a:lstStyle/>
          <a:p>
            <a:pPr algn="ctr"/>
            <a:r>
              <a:rPr lang="en-US" sz="3600" b="1" i="1" dirty="0" smtClean="0"/>
              <a:t>Hope in the Love of Jesus</a:t>
            </a:r>
          </a:p>
          <a:p>
            <a:pPr algn="ctr"/>
            <a:r>
              <a:rPr lang="en-US" sz="3600" b="1" dirty="0" smtClean="0"/>
              <a:t>Father </a:t>
            </a:r>
            <a:r>
              <a:rPr lang="en-US" sz="3600" b="1" dirty="0" err="1" smtClean="0"/>
              <a:t>Klem</a:t>
            </a:r>
            <a:r>
              <a:rPr lang="en-US" sz="3600" b="1" dirty="0" smtClean="0"/>
              <a:t> </a:t>
            </a:r>
            <a:r>
              <a:rPr lang="en-US" sz="3600" b="1" dirty="0" err="1" smtClean="0"/>
              <a:t>Hasencox</a:t>
            </a:r>
            <a:endParaRPr lang="en-US" sz="3600" b="1" dirty="0" smtClean="0"/>
          </a:p>
          <a:p>
            <a:pPr algn="ctr"/>
            <a:r>
              <a:rPr lang="en-US" sz="3600" b="1" dirty="0" smtClean="0"/>
              <a:t>Apostolate for Family Consecration</a:t>
            </a:r>
            <a:endParaRPr lang="en-US" sz="4000" b="1" dirty="0" smtClean="0"/>
          </a:p>
        </p:txBody>
      </p:sp>
      <p:sp>
        <p:nvSpPr>
          <p:cNvPr id="8" name="Rectangle 7"/>
          <p:cNvSpPr/>
          <p:nvPr/>
        </p:nvSpPr>
        <p:spPr>
          <a:xfrm>
            <a:off x="762000" y="381000"/>
            <a:ext cx="7543800" cy="707886"/>
          </a:xfrm>
          <a:prstGeom prst="rect">
            <a:avLst/>
          </a:prstGeom>
        </p:spPr>
        <p:txBody>
          <a:bodyPr wrap="square">
            <a:spAutoFit/>
          </a:bodyPr>
          <a:lstStyle/>
          <a:p>
            <a:pPr algn="ctr"/>
            <a:r>
              <a:rPr lang="en-US" sz="4000" b="1" dirty="0" smtClean="0">
                <a:solidFill>
                  <a:srgbClr val="FFFF00"/>
                </a:solidFill>
              </a:rPr>
              <a:t>Little Flower Men’s Night</a:t>
            </a:r>
          </a:p>
        </p:txBody>
      </p:sp>
    </p:spTree>
    <p:extLst>
      <p:ext uri="{BB962C8B-B14F-4D97-AF65-F5344CB8AC3E}">
        <p14:creationId xmlns:p14="http://schemas.microsoft.com/office/powerpoint/2010/main" xmlns="" val="34819152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95400" y="4114800"/>
            <a:ext cx="7086600" cy="461665"/>
          </a:xfrm>
          <a:prstGeom prst="rect">
            <a:avLst/>
          </a:prstGeom>
        </p:spPr>
        <p:txBody>
          <a:bodyPr wrap="square">
            <a:spAutoFit/>
          </a:bodyPr>
          <a:lstStyle/>
          <a:p>
            <a:pPr algn="r"/>
            <a:r>
              <a:rPr lang="en-US" sz="2400" b="1" i="1" dirty="0" smtClean="0"/>
              <a:t>-- Saint Augustine</a:t>
            </a:r>
          </a:p>
        </p:txBody>
      </p:sp>
      <p:sp>
        <p:nvSpPr>
          <p:cNvPr id="5" name="Rectangle 4"/>
          <p:cNvSpPr/>
          <p:nvPr/>
        </p:nvSpPr>
        <p:spPr>
          <a:xfrm>
            <a:off x="762000" y="1676400"/>
            <a:ext cx="7696200" cy="1446550"/>
          </a:xfrm>
          <a:prstGeom prst="rect">
            <a:avLst/>
          </a:prstGeom>
        </p:spPr>
        <p:txBody>
          <a:bodyPr wrap="square">
            <a:spAutoFit/>
          </a:bodyPr>
          <a:lstStyle/>
          <a:p>
            <a:r>
              <a:rPr lang="en-US" sz="4400" b="1" i="1" dirty="0" smtClean="0"/>
              <a:t>“Patience is the companion of wisdom.”</a:t>
            </a:r>
          </a:p>
        </p:txBody>
      </p:sp>
    </p:spTree>
    <p:extLst>
      <p:ext uri="{BB962C8B-B14F-4D97-AF65-F5344CB8AC3E}">
        <p14:creationId xmlns:p14="http://schemas.microsoft.com/office/powerpoint/2010/main" xmlns="" val="22603572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1905000"/>
            <a:ext cx="8229600" cy="1371600"/>
          </a:xfrm>
          <a:prstGeom prst="rect">
            <a:avLst/>
          </a:prstGeom>
        </p:spPr>
        <p:txBody>
          <a:bodyPr vert="horz" lIns="91440" tIns="45720" rIns="91440" bIns="45720" rtlCol="0" anchor="b">
            <a:noAutofit/>
          </a:bodyPr>
          <a:lstStyle/>
          <a:p>
            <a:pPr lvl="0" algn="ctr">
              <a:spcBef>
                <a:spcPct val="0"/>
              </a:spcBef>
              <a:defRPr/>
            </a:pPr>
            <a:r>
              <a:rPr lang="en-US" sz="4000" b="1" i="1" dirty="0" smtClean="0"/>
              <a:t>Other opportunities to </a:t>
            </a:r>
          </a:p>
          <a:p>
            <a:pPr lvl="0" algn="ctr">
              <a:spcBef>
                <a:spcPct val="0"/>
              </a:spcBef>
              <a:defRPr/>
            </a:pPr>
            <a:r>
              <a:rPr lang="en-US" sz="4000" b="1" i="1" dirty="0" smtClean="0"/>
              <a:t>deepen our faith . . . </a:t>
            </a:r>
            <a:endParaRPr kumimoji="0" lang="en-US" sz="4000" b="1"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j-lt"/>
              <a:ea typeface="+mj-ea"/>
              <a:cs typeface="+mj-cs"/>
            </a:endParaRPr>
          </a:p>
        </p:txBody>
      </p:sp>
    </p:spTree>
    <p:extLst>
      <p:ext uri="{BB962C8B-B14F-4D97-AF65-F5344CB8AC3E}">
        <p14:creationId xmlns:p14="http://schemas.microsoft.com/office/powerpoint/2010/main" xmlns="" val="22603572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609600" y="228600"/>
            <a:ext cx="8229600" cy="914400"/>
          </a:xfrm>
          <a:prstGeom prst="rect">
            <a:avLst/>
          </a:prstGeom>
        </p:spPr>
        <p:txBody>
          <a:bodyPr vert="horz" lIns="91440" tIns="45720" rIns="91440" bIns="45720" rtlCol="0"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u="none" strike="noStrike" kern="1200" cap="none" spc="0" normalizeH="0" baseline="0" noProof="0" dirty="0" smtClean="0">
                <a:ln>
                  <a:noFill/>
                </a:ln>
                <a:solidFill>
                  <a:srgbClr val="FFFF00"/>
                </a:solidFill>
                <a:effectLst>
                  <a:outerShdw blurRad="38100" dist="38100" dir="2700000" algn="tl">
                    <a:srgbClr val="000000">
                      <a:alpha val="43137"/>
                    </a:srgbClr>
                  </a:outerShdw>
                </a:effectLst>
                <a:uLnTx/>
                <a:uFillTx/>
                <a:latin typeface="+mj-lt"/>
                <a:ea typeface="+mj-ea"/>
                <a:cs typeface="+mj-cs"/>
              </a:rPr>
              <a:t>Upcoming</a:t>
            </a:r>
            <a:r>
              <a:rPr kumimoji="0" lang="en-US" sz="4400" b="1" u="none" strike="noStrike" kern="1200" cap="none" spc="0" normalizeH="0" noProof="0" dirty="0" smtClean="0">
                <a:ln>
                  <a:noFill/>
                </a:ln>
                <a:solidFill>
                  <a:srgbClr val="FFFF00"/>
                </a:solidFill>
                <a:effectLst>
                  <a:outerShdw blurRad="38100" dist="38100" dir="2700000" algn="tl">
                    <a:srgbClr val="000000">
                      <a:alpha val="43137"/>
                    </a:srgbClr>
                  </a:outerShdw>
                </a:effectLst>
                <a:uLnTx/>
                <a:uFillTx/>
                <a:latin typeface="+mj-lt"/>
                <a:ea typeface="+mj-ea"/>
                <a:cs typeface="+mj-cs"/>
              </a:rPr>
              <a:t> . . .</a:t>
            </a:r>
            <a:endParaRPr kumimoji="0" lang="en-US" sz="4800" b="1"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j-lt"/>
              <a:ea typeface="+mj-ea"/>
              <a:cs typeface="+mj-cs"/>
            </a:endParaRPr>
          </a:p>
        </p:txBody>
      </p:sp>
      <p:sp>
        <p:nvSpPr>
          <p:cNvPr id="4" name="Title 1"/>
          <p:cNvSpPr txBox="1">
            <a:spLocks/>
          </p:cNvSpPr>
          <p:nvPr/>
        </p:nvSpPr>
        <p:spPr>
          <a:xfrm>
            <a:off x="228600" y="2590800"/>
            <a:ext cx="4724400" cy="2209800"/>
          </a:xfrm>
          <a:prstGeom prst="rect">
            <a:avLst/>
          </a:prstGeom>
        </p:spPr>
        <p:txBody>
          <a:bodyPr vert="horz" lIns="91440" tIns="45720" rIns="91440" bIns="45720" rtlCol="0" anchor="b">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800" b="1" i="1"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t>
            </a:r>
            <a:r>
              <a:rPr kumimoji="0" lang="en-US" sz="3200" b="1" i="1" u="none" strike="noStrike" kern="1200" cap="none" spc="0" normalizeH="0" baseline="0" noProof="0" dirty="0" smtClean="0">
                <a:ln>
                  <a:noFill/>
                </a:ln>
                <a:solidFill>
                  <a:srgbClr val="FFFF00"/>
                </a:solidFill>
                <a:effectLst>
                  <a:outerShdw blurRad="38100" dist="38100" dir="2700000" algn="tl">
                    <a:srgbClr val="000000">
                      <a:alpha val="43137"/>
                    </a:srgbClr>
                  </a:outerShdw>
                </a:effectLst>
                <a:uLnTx/>
                <a:uFillTx/>
                <a:latin typeface="+mj-lt"/>
                <a:ea typeface="+mj-ea"/>
                <a:cs typeface="+mj-cs"/>
              </a:rPr>
              <a:t>A</a:t>
            </a:r>
            <a:r>
              <a:rPr kumimoji="0" lang="en-US" sz="3200" b="1" i="1"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doration</a:t>
            </a:r>
            <a:br>
              <a:rPr kumimoji="0" lang="en-US" sz="3200" b="1" i="1"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n-US" sz="3200" b="1" i="1"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t>
            </a:r>
            <a:r>
              <a:rPr kumimoji="0" lang="en-US" sz="3200" b="1" i="1" u="none" strike="noStrike" kern="1200" cap="none" spc="0" normalizeH="0" baseline="0" noProof="0" dirty="0" smtClean="0">
                <a:ln>
                  <a:noFill/>
                </a:ln>
                <a:solidFill>
                  <a:srgbClr val="FFFF00"/>
                </a:solidFill>
                <a:effectLst>
                  <a:outerShdw blurRad="38100" dist="38100" dir="2700000" algn="tl">
                    <a:srgbClr val="000000">
                      <a:alpha val="43137"/>
                    </a:srgbClr>
                  </a:outerShdw>
                </a:effectLst>
                <a:uLnTx/>
                <a:uFillTx/>
                <a:latin typeface="+mj-lt"/>
                <a:ea typeface="+mj-ea"/>
                <a:cs typeface="+mj-cs"/>
              </a:rPr>
              <a:t>C</a:t>
            </a:r>
            <a:r>
              <a:rPr kumimoji="0" lang="en-US" sz="3200" b="1" i="1"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ommunity</a:t>
            </a:r>
            <a:br>
              <a:rPr kumimoji="0" lang="en-US" sz="3200" b="1" i="1"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n-US" sz="3200" b="1" i="1"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t>
            </a:r>
            <a:r>
              <a:rPr kumimoji="0" lang="en-US" sz="3200" b="1" i="1" u="none" strike="noStrike" kern="1200" cap="none" spc="0" normalizeH="0" baseline="0" noProof="0" dirty="0" smtClean="0">
                <a:ln>
                  <a:noFill/>
                </a:ln>
                <a:solidFill>
                  <a:srgbClr val="FFFF00"/>
                </a:solidFill>
                <a:effectLst>
                  <a:outerShdw blurRad="38100" dist="38100" dir="2700000" algn="tl">
                    <a:srgbClr val="000000">
                      <a:alpha val="43137"/>
                    </a:srgbClr>
                  </a:outerShdw>
                </a:effectLst>
                <a:uLnTx/>
                <a:uFillTx/>
                <a:latin typeface="+mj-lt"/>
                <a:ea typeface="+mj-ea"/>
                <a:cs typeface="+mj-cs"/>
              </a:rPr>
              <a:t>T</a:t>
            </a:r>
            <a:r>
              <a:rPr kumimoji="0" lang="en-US" sz="3200" b="1" i="1"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heology</a:t>
            </a:r>
            <a:br>
              <a:rPr kumimoji="0" lang="en-US" sz="3200" b="1" i="1"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r>
              <a:rPr kumimoji="0" lang="en-US" sz="3200" b="1" i="1"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t>
            </a:r>
            <a:r>
              <a:rPr kumimoji="0" lang="en-US" sz="3200" b="1" i="1" u="none" strike="noStrike" kern="1200" cap="none" spc="0" normalizeH="0" baseline="0" noProof="0" dirty="0" smtClean="0">
                <a:ln>
                  <a:noFill/>
                </a:ln>
                <a:solidFill>
                  <a:srgbClr val="FFFF00"/>
                </a:solidFill>
                <a:effectLst>
                  <a:outerShdw blurRad="38100" dist="38100" dir="2700000" algn="tl">
                    <a:srgbClr val="000000">
                      <a:alpha val="43137"/>
                    </a:srgbClr>
                  </a:outerShdw>
                </a:effectLst>
                <a:uLnTx/>
                <a:uFillTx/>
                <a:latin typeface="+mj-lt"/>
                <a:ea typeface="+mj-ea"/>
                <a:cs typeface="+mj-cs"/>
              </a:rPr>
              <a:t>S</a:t>
            </a:r>
            <a:r>
              <a:rPr kumimoji="0" lang="en-US" sz="3200" b="1" i="1"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ervice	</a:t>
            </a:r>
            <a:endParaRPr kumimoji="0" lang="en-US" sz="3200" b="1" i="1"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j-lt"/>
              <a:ea typeface="+mj-ea"/>
              <a:cs typeface="+mj-cs"/>
            </a:endParaRPr>
          </a:p>
        </p:txBody>
      </p:sp>
      <p:sp>
        <p:nvSpPr>
          <p:cNvPr id="5" name="Title 1"/>
          <p:cNvSpPr txBox="1">
            <a:spLocks/>
          </p:cNvSpPr>
          <p:nvPr/>
        </p:nvSpPr>
        <p:spPr>
          <a:xfrm>
            <a:off x="381000" y="4876800"/>
            <a:ext cx="8229600" cy="1524000"/>
          </a:xfrm>
          <a:prstGeom prst="rect">
            <a:avLst/>
          </a:prstGeom>
        </p:spPr>
        <p:txBody>
          <a:bodyPr vert="horz" lIns="91440" tIns="45720" rIns="91440" bIns="45720" rtlCol="0"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u="none" strike="noStrike" kern="1200" cap="none" spc="0" normalizeH="0" baseline="0" noProof="0" dirty="0" smtClean="0">
                <a:ln>
                  <a:noFill/>
                </a:ln>
                <a:effectLst>
                  <a:outerShdw blurRad="38100" dist="38100" dir="2700000" algn="tl">
                    <a:srgbClr val="000000">
                      <a:alpha val="43137"/>
                    </a:srgbClr>
                  </a:outerShdw>
                </a:effectLst>
                <a:uLnTx/>
                <a:uFillTx/>
                <a:latin typeface="+mj-lt"/>
                <a:ea typeface="+mj-ea"/>
                <a:cs typeface="+mj-cs"/>
              </a:rPr>
              <a:t>Thursday</a:t>
            </a:r>
            <a:r>
              <a:rPr kumimoji="0" lang="en-US" sz="3200" b="1" u="none" strike="noStrike" kern="1200" cap="none" spc="0" normalizeH="0" noProof="0" dirty="0" smtClean="0">
                <a:ln>
                  <a:noFill/>
                </a:ln>
                <a:effectLst>
                  <a:outerShdw blurRad="38100" dist="38100" dir="2700000" algn="tl">
                    <a:srgbClr val="000000">
                      <a:alpha val="43137"/>
                    </a:srgbClr>
                  </a:outerShdw>
                </a:effectLst>
                <a:uLnTx/>
                <a:uFillTx/>
                <a:latin typeface="+mj-lt"/>
                <a:ea typeface="+mj-ea"/>
                <a:cs typeface="+mj-cs"/>
              </a:rPr>
              <a:t> – Sunday</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b="1" baseline="0" dirty="0" smtClean="0">
                <a:effectLst>
                  <a:outerShdw blurRad="38100" dist="38100" dir="2700000" algn="tl">
                    <a:srgbClr val="000000">
                      <a:alpha val="43137"/>
                    </a:srgbClr>
                  </a:outerShdw>
                </a:effectLst>
                <a:latin typeface="+mj-lt"/>
                <a:ea typeface="+mj-ea"/>
                <a:cs typeface="+mj-cs"/>
              </a:rPr>
              <a:t>November 19-22, 2015</a:t>
            </a:r>
            <a:endParaRPr kumimoji="0" lang="en-US" sz="3200" b="1" u="none" strike="noStrike" kern="1200" cap="none" spc="0" normalizeH="0" baseline="0" noProof="0" dirty="0">
              <a:ln>
                <a:noFill/>
              </a:ln>
              <a:effectLst>
                <a:outerShdw blurRad="38100" dist="38100" dir="2700000" algn="tl">
                  <a:srgbClr val="000000">
                    <a:alpha val="43137"/>
                  </a:srgbClr>
                </a:outerShdw>
              </a:effectLst>
              <a:uLnTx/>
              <a:uFillTx/>
              <a:latin typeface="+mj-lt"/>
              <a:ea typeface="+mj-ea"/>
              <a:cs typeface="+mj-cs"/>
            </a:endParaRPr>
          </a:p>
        </p:txBody>
      </p:sp>
      <p:pic>
        <p:nvPicPr>
          <p:cNvPr id="6" name="Picture 3"/>
          <p:cNvPicPr>
            <a:picLocks noChangeAspect="1" noChangeArrowheads="1"/>
          </p:cNvPicPr>
          <p:nvPr/>
        </p:nvPicPr>
        <p:blipFill>
          <a:blip r:embed="rId2" cstate="print"/>
          <a:srcRect/>
          <a:stretch>
            <a:fillRect/>
          </a:stretch>
        </p:blipFill>
        <p:spPr bwMode="auto">
          <a:xfrm>
            <a:off x="5486400" y="3048000"/>
            <a:ext cx="1711036" cy="1447800"/>
          </a:xfrm>
          <a:prstGeom prst="rect">
            <a:avLst/>
          </a:prstGeom>
          <a:noFill/>
          <a:ln w="9525">
            <a:noFill/>
            <a:miter lim="800000"/>
            <a:headEnd/>
            <a:tailEnd/>
          </a:ln>
        </p:spPr>
      </p:pic>
      <p:sp>
        <p:nvSpPr>
          <p:cNvPr id="7" name="Title 1"/>
          <p:cNvSpPr txBox="1">
            <a:spLocks/>
          </p:cNvSpPr>
          <p:nvPr/>
        </p:nvSpPr>
        <p:spPr>
          <a:xfrm>
            <a:off x="533400" y="1524000"/>
            <a:ext cx="8229600" cy="914400"/>
          </a:xfrm>
          <a:prstGeom prst="rect">
            <a:avLst/>
          </a:prstGeom>
        </p:spPr>
        <p:txBody>
          <a:bodyPr vert="horz" lIns="91440" tIns="45720" rIns="91440" bIns="45720" rtlCol="0"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u="none" strike="noStrike" kern="1200" cap="none" spc="0" normalizeH="0" baseline="0" noProof="0" dirty="0" smtClean="0">
                <a:ln>
                  <a:noFill/>
                </a:ln>
                <a:solidFill>
                  <a:srgbClr val="FFFF00"/>
                </a:solidFill>
                <a:effectLst>
                  <a:outerShdw blurRad="38100" dist="38100" dir="2700000" algn="tl">
                    <a:srgbClr val="000000">
                      <a:alpha val="43137"/>
                    </a:srgbClr>
                  </a:outerShdw>
                </a:effectLst>
                <a:uLnTx/>
                <a:uFillTx/>
                <a:latin typeface="+mj-lt"/>
                <a:ea typeface="+mj-ea"/>
                <a:cs typeface="+mj-cs"/>
              </a:rPr>
              <a:t>A.C.T.S.  Retreat for Men</a:t>
            </a:r>
            <a:endParaRPr kumimoji="0" lang="en-US" sz="3600" b="1"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j-lt"/>
              <a:ea typeface="+mj-ea"/>
              <a:cs typeface="+mj-cs"/>
            </a:endParaRPr>
          </a:p>
        </p:txBody>
      </p:sp>
    </p:spTree>
    <p:extLst>
      <p:ext uri="{BB962C8B-B14F-4D97-AF65-F5344CB8AC3E}">
        <p14:creationId xmlns="" xmlns:p14="http://schemas.microsoft.com/office/powerpoint/2010/main" val="22603572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609600" y="228600"/>
            <a:ext cx="8229600" cy="914400"/>
          </a:xfrm>
          <a:prstGeom prst="rect">
            <a:avLst/>
          </a:prstGeom>
        </p:spPr>
        <p:txBody>
          <a:bodyPr vert="horz" lIns="91440" tIns="45720" rIns="91440" bIns="45720" rtlCol="0"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u="none" strike="noStrike" kern="1200" cap="none" spc="0" normalizeH="0" baseline="0" noProof="0" dirty="0" smtClean="0">
                <a:ln>
                  <a:noFill/>
                </a:ln>
                <a:solidFill>
                  <a:srgbClr val="FFFF00"/>
                </a:solidFill>
                <a:effectLst>
                  <a:outerShdw blurRad="38100" dist="38100" dir="2700000" algn="tl">
                    <a:srgbClr val="000000">
                      <a:alpha val="43137"/>
                    </a:srgbClr>
                  </a:outerShdw>
                </a:effectLst>
                <a:uLnTx/>
                <a:uFillTx/>
                <a:latin typeface="+mj-lt"/>
                <a:ea typeface="+mj-ea"/>
                <a:cs typeface="+mj-cs"/>
              </a:rPr>
              <a:t>Upcoming</a:t>
            </a:r>
            <a:r>
              <a:rPr kumimoji="0" lang="en-US" sz="4400" b="1" u="none" strike="noStrike" kern="1200" cap="none" spc="0" normalizeH="0" noProof="0" dirty="0" smtClean="0">
                <a:ln>
                  <a:noFill/>
                </a:ln>
                <a:solidFill>
                  <a:srgbClr val="FFFF00"/>
                </a:solidFill>
                <a:effectLst>
                  <a:outerShdw blurRad="38100" dist="38100" dir="2700000" algn="tl">
                    <a:srgbClr val="000000">
                      <a:alpha val="43137"/>
                    </a:srgbClr>
                  </a:outerShdw>
                </a:effectLst>
                <a:uLnTx/>
                <a:uFillTx/>
                <a:latin typeface="+mj-lt"/>
                <a:ea typeface="+mj-ea"/>
                <a:cs typeface="+mj-cs"/>
              </a:rPr>
              <a:t> . . .</a:t>
            </a:r>
            <a:endParaRPr kumimoji="0" lang="en-US" sz="4800" b="1"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j-lt"/>
              <a:ea typeface="+mj-ea"/>
              <a:cs typeface="+mj-cs"/>
            </a:endParaRPr>
          </a:p>
        </p:txBody>
      </p:sp>
      <p:pic>
        <p:nvPicPr>
          <p:cNvPr id="2" name="Picture 2"/>
          <p:cNvPicPr>
            <a:picLocks noChangeAspect="1" noChangeArrowheads="1"/>
          </p:cNvPicPr>
          <p:nvPr/>
        </p:nvPicPr>
        <p:blipFill>
          <a:blip r:embed="rId2" cstate="print"/>
          <a:srcRect/>
          <a:stretch>
            <a:fillRect/>
          </a:stretch>
        </p:blipFill>
        <p:spPr bwMode="auto">
          <a:xfrm>
            <a:off x="3733800" y="1951043"/>
            <a:ext cx="4953000" cy="3535357"/>
          </a:xfrm>
          <a:prstGeom prst="rect">
            <a:avLst/>
          </a:prstGeom>
          <a:noFill/>
          <a:ln w="34925">
            <a:solidFill>
              <a:schemeClr val="tx1"/>
            </a:solidFill>
            <a:miter lim="800000"/>
            <a:headEnd/>
            <a:tailEnd/>
          </a:ln>
        </p:spPr>
      </p:pic>
      <p:pic>
        <p:nvPicPr>
          <p:cNvPr id="5123" name="Picture 3"/>
          <p:cNvPicPr>
            <a:picLocks noChangeAspect="1" noChangeArrowheads="1"/>
          </p:cNvPicPr>
          <p:nvPr/>
        </p:nvPicPr>
        <p:blipFill>
          <a:blip r:embed="rId3" cstate="print"/>
          <a:srcRect/>
          <a:stretch>
            <a:fillRect/>
          </a:stretch>
        </p:blipFill>
        <p:spPr bwMode="auto">
          <a:xfrm>
            <a:off x="304799" y="1371600"/>
            <a:ext cx="2942811" cy="5181600"/>
          </a:xfrm>
          <a:prstGeom prst="rect">
            <a:avLst/>
          </a:prstGeom>
          <a:noFill/>
          <a:ln w="34925">
            <a:solidFill>
              <a:schemeClr val="tx1"/>
            </a:solidFill>
            <a:miter lim="800000"/>
            <a:headEnd/>
            <a:tailEnd/>
          </a:ln>
        </p:spPr>
      </p:pic>
      <p:sp>
        <p:nvSpPr>
          <p:cNvPr id="7" name="Rectangle 6"/>
          <p:cNvSpPr/>
          <p:nvPr/>
        </p:nvSpPr>
        <p:spPr>
          <a:xfrm>
            <a:off x="5074625" y="6106180"/>
            <a:ext cx="2164375" cy="461665"/>
          </a:xfrm>
          <a:prstGeom prst="rect">
            <a:avLst/>
          </a:prstGeom>
        </p:spPr>
        <p:txBody>
          <a:bodyPr wrap="none">
            <a:spAutoFit/>
          </a:bodyPr>
          <a:lstStyle/>
          <a:p>
            <a:r>
              <a:rPr lang="en-US" sz="2400" dirty="0" smtClean="0">
                <a:hlinkClick r:id="rId4"/>
              </a:rPr>
              <a:t>ljhrtoledo.com</a:t>
            </a:r>
            <a:endParaRPr lang="en-US" sz="2400" dirty="0"/>
          </a:p>
        </p:txBody>
      </p:sp>
      <p:sp>
        <p:nvSpPr>
          <p:cNvPr id="6" name="Title 1"/>
          <p:cNvSpPr txBox="1">
            <a:spLocks/>
          </p:cNvSpPr>
          <p:nvPr/>
        </p:nvSpPr>
        <p:spPr>
          <a:xfrm>
            <a:off x="3581400" y="1143000"/>
            <a:ext cx="5257800" cy="685800"/>
          </a:xfrm>
          <a:prstGeom prst="rect">
            <a:avLst/>
          </a:prstGeom>
        </p:spPr>
        <p:txBody>
          <a:bodyPr vert="horz" lIns="91440" tIns="45720" rIns="91440" bIns="45720" rtlCol="0"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baseline="0" noProof="0" dirty="0" smtClean="0">
                <a:ln>
                  <a:noFill/>
                </a:ln>
                <a:solidFill>
                  <a:srgbClr val="FFFF00"/>
                </a:solidFill>
                <a:effectLst>
                  <a:outerShdw blurRad="38100" dist="38100" dir="2700000" algn="tl">
                    <a:srgbClr val="000000">
                      <a:alpha val="43137"/>
                    </a:srgbClr>
                  </a:outerShdw>
                </a:effectLst>
                <a:uLnTx/>
                <a:uFillTx/>
                <a:latin typeface="+mj-lt"/>
                <a:ea typeface="+mj-ea"/>
                <a:cs typeface="+mj-cs"/>
              </a:rPr>
              <a:t>Lift Jesus Higher Rally</a:t>
            </a:r>
            <a:endParaRPr kumimoji="0" lang="en-US" sz="2800" b="1"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j-lt"/>
              <a:ea typeface="+mj-ea"/>
              <a:cs typeface="+mj-cs"/>
            </a:endParaRPr>
          </a:p>
        </p:txBody>
      </p:sp>
      <p:pic>
        <p:nvPicPr>
          <p:cNvPr id="2050" name="Picture 2"/>
          <p:cNvPicPr>
            <a:picLocks noChangeAspect="1" noChangeArrowheads="1"/>
          </p:cNvPicPr>
          <p:nvPr/>
        </p:nvPicPr>
        <p:blipFill>
          <a:blip r:embed="rId5" cstate="print"/>
          <a:srcRect/>
          <a:stretch>
            <a:fillRect/>
          </a:stretch>
        </p:blipFill>
        <p:spPr bwMode="auto">
          <a:xfrm>
            <a:off x="3733800" y="5562600"/>
            <a:ext cx="4953000" cy="438150"/>
          </a:xfrm>
          <a:prstGeom prst="rect">
            <a:avLst/>
          </a:prstGeom>
          <a:noFill/>
          <a:ln w="9525">
            <a:noFill/>
            <a:miter lim="800000"/>
            <a:headEnd/>
            <a:tailEnd/>
          </a:ln>
        </p:spPr>
      </p:pic>
    </p:spTree>
    <p:extLst>
      <p:ext uri="{BB962C8B-B14F-4D97-AF65-F5344CB8AC3E}">
        <p14:creationId xmlns="" xmlns:p14="http://schemas.microsoft.com/office/powerpoint/2010/main" val="22603572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4881</TotalTime>
  <Words>165</Words>
  <Application>Microsoft Office PowerPoint</Application>
  <PresentationFormat>On-screen Show (4:3)</PresentationFormat>
  <Paragraphs>45</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Elemental</vt:lpstr>
      <vt:lpstr>Slide 1</vt:lpstr>
      <vt:lpstr>Slide 2</vt:lpstr>
      <vt:lpstr>Slide 3</vt:lpstr>
      <vt:lpstr>Slide 4</vt:lpstr>
      <vt:lpstr>Slide 5</vt:lpstr>
      <vt:lpstr>Slide 6</vt:lpstr>
      <vt:lpstr>Slide 7</vt:lpstr>
      <vt:lpstr>Slide 8</vt:lpstr>
      <vt:lpstr>Slide 9</vt:lpstr>
      <vt:lpstr>Next Men’s Night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are not excusable if we believe any man to the contrary of the faith, no matter how good or how knowledgeable he may seem, when we see that he teaches us a wrong way, which we can soon know if we are good Christians and already know the Creed.”</dc:title>
  <dc:creator>jjc</dc:creator>
  <cp:lastModifiedBy>Owner</cp:lastModifiedBy>
  <cp:revision>389</cp:revision>
  <cp:lastPrinted>2013-11-07T22:32:53Z</cp:lastPrinted>
  <dcterms:created xsi:type="dcterms:W3CDTF">2013-10-26T11:08:42Z</dcterms:created>
  <dcterms:modified xsi:type="dcterms:W3CDTF">2015-10-03T20:50:08Z</dcterms:modified>
</cp:coreProperties>
</file>