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handoutMasterIdLst>
    <p:handoutMasterId r:id="rId16"/>
  </p:handoutMasterIdLst>
  <p:sldIdLst>
    <p:sldId id="265" r:id="rId2"/>
    <p:sldId id="266" r:id="rId3"/>
    <p:sldId id="269" r:id="rId4"/>
    <p:sldId id="262" r:id="rId5"/>
    <p:sldId id="279" r:id="rId6"/>
    <p:sldId id="257" r:id="rId7"/>
    <p:sldId id="276" r:id="rId8"/>
    <p:sldId id="280" r:id="rId9"/>
    <p:sldId id="260" r:id="rId10"/>
    <p:sldId id="261" r:id="rId11"/>
    <p:sldId id="282" r:id="rId12"/>
    <p:sldId id="277" r:id="rId13"/>
    <p:sldId id="278" r:id="rId14"/>
    <p:sldId id="28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63" autoAdjust="0"/>
  </p:normalViewPr>
  <p:slideViewPr>
    <p:cSldViewPr>
      <p:cViewPr>
        <p:scale>
          <a:sx n="69" d="100"/>
          <a:sy n="69" d="100"/>
        </p:scale>
        <p:origin x="-141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E7DF8D7-D659-4A46-B47A-340E20621A5E}" type="datetimeFigureOut">
              <a:rPr lang="en-US" smtClean="0"/>
              <a:pPr/>
              <a:t>1/18/2014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21F52D-5BCA-4562-B945-F569A17A42C8}" type="slidenum">
              <a:rPr lang="en-US" smtClean="0"/>
              <a:pPr/>
              <a:t>‹#›</a:t>
            </a:fld>
            <a:endParaRPr lang="en-US"/>
          </a:p>
        </p:txBody>
      </p:sp>
    </p:spTree>
    <p:extLst>
      <p:ext uri="{BB962C8B-B14F-4D97-AF65-F5344CB8AC3E}">
        <p14:creationId xmlns:p14="http://schemas.microsoft.com/office/powerpoint/2010/main" xmlns="" val="10281861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C773E5-2E1F-49FD-84A2-A4F67FF7B33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773E5-2E1F-49FD-84A2-A4F67FF7B330}"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77273-50A2-47B8-BF79-B9DC4F719C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3" name="Slide Number Placeholder 12"/>
          <p:cNvSpPr>
            <a:spLocks noGrp="1"/>
          </p:cNvSpPr>
          <p:nvPr>
            <p:ph type="sldNum" sz="quarter" idx="11"/>
          </p:nvPr>
        </p:nvSpPr>
        <p:spPr/>
        <p:txBody>
          <a:bodyPr/>
          <a:lstStyle/>
          <a:p>
            <a:fld id="{6FB77273-50A2-47B8-BF79-B9DC4F719CB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C773E5-2E1F-49FD-84A2-A4F67FF7B330}" type="datetimeFigureOut">
              <a:rPr lang="en-US" smtClean="0"/>
              <a:pPr/>
              <a:t>1/18/2014</a:t>
            </a:fld>
            <a:endParaRPr lang="en-US"/>
          </a:p>
        </p:txBody>
      </p:sp>
      <p:sp>
        <p:nvSpPr>
          <p:cNvPr id="9" name="Slide Number Placeholder 8"/>
          <p:cNvSpPr>
            <a:spLocks noGrp="1"/>
          </p:cNvSpPr>
          <p:nvPr>
            <p:ph type="sldNum" sz="quarter" idx="11"/>
          </p:nvPr>
        </p:nvSpPr>
        <p:spPr/>
        <p:txBody>
          <a:bodyPr/>
          <a:lstStyle/>
          <a:p>
            <a:fld id="{6FB77273-50A2-47B8-BF79-B9DC4F719CB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5" name="Slide Number Placeholder 14"/>
          <p:cNvSpPr>
            <a:spLocks noGrp="1"/>
          </p:cNvSpPr>
          <p:nvPr>
            <p:ph type="sldNum" sz="quarter" idx="11"/>
          </p:nvPr>
        </p:nvSpPr>
        <p:spPr/>
        <p:txBody>
          <a:bodyPr/>
          <a:lstStyle/>
          <a:p>
            <a:fld id="{6FB77273-50A2-47B8-BF79-B9DC4F719CBF}"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C773E5-2E1F-49FD-84A2-A4F67FF7B330}" type="datetimeFigureOut">
              <a:rPr lang="en-US" smtClean="0"/>
              <a:pPr/>
              <a:t>1/18/2014</a:t>
            </a:fld>
            <a:endParaRPr lang="en-US"/>
          </a:p>
        </p:txBody>
      </p:sp>
      <p:sp>
        <p:nvSpPr>
          <p:cNvPr id="8" name="Slide Number Placeholder 7"/>
          <p:cNvSpPr>
            <a:spLocks noGrp="1"/>
          </p:cNvSpPr>
          <p:nvPr>
            <p:ph type="sldNum" sz="quarter" idx="11"/>
          </p:nvPr>
        </p:nvSpPr>
        <p:spPr/>
        <p:txBody>
          <a:bodyPr/>
          <a:lstStyle/>
          <a:p>
            <a:fld id="{6FB77273-50A2-47B8-BF79-B9DC4F719CB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C773E5-2E1F-49FD-84A2-A4F67FF7B330}" type="datetimeFigureOut">
              <a:rPr lang="en-US" smtClean="0"/>
              <a:pPr/>
              <a:t>1/18/2014</a:t>
            </a:fld>
            <a:endParaRPr lang="en-US"/>
          </a:p>
        </p:txBody>
      </p:sp>
      <p:sp>
        <p:nvSpPr>
          <p:cNvPr id="6" name="Slide Number Placeholder 5"/>
          <p:cNvSpPr>
            <a:spLocks noGrp="1"/>
          </p:cNvSpPr>
          <p:nvPr>
            <p:ph type="sldNum" sz="quarter" idx="11"/>
          </p:nvPr>
        </p:nvSpPr>
        <p:spPr/>
        <p:txBody>
          <a:bodyPr/>
          <a:lstStyle/>
          <a:p>
            <a:fld id="{6FB77273-50A2-47B8-BF79-B9DC4F719CB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6" name="Slide Number Placeholder 15"/>
          <p:cNvSpPr>
            <a:spLocks noGrp="1"/>
          </p:cNvSpPr>
          <p:nvPr>
            <p:ph type="sldNum" sz="quarter" idx="11"/>
          </p:nvPr>
        </p:nvSpPr>
        <p:spPr/>
        <p:txBody>
          <a:bodyPr/>
          <a:lstStyle/>
          <a:p>
            <a:fld id="{6FB77273-50A2-47B8-BF79-B9DC4F719C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C773E5-2E1F-49FD-84A2-A4F67FF7B330}" type="datetimeFigureOut">
              <a:rPr lang="en-US" smtClean="0"/>
              <a:pPr/>
              <a:t>1/18/2014</a:t>
            </a:fld>
            <a:endParaRPr lang="en-US"/>
          </a:p>
        </p:txBody>
      </p:sp>
      <p:sp>
        <p:nvSpPr>
          <p:cNvPr id="14" name="Slide Number Placeholder 13"/>
          <p:cNvSpPr>
            <a:spLocks noGrp="1"/>
          </p:cNvSpPr>
          <p:nvPr>
            <p:ph type="sldNum" sz="quarter" idx="11"/>
          </p:nvPr>
        </p:nvSpPr>
        <p:spPr/>
        <p:txBody>
          <a:bodyPr/>
          <a:lstStyle/>
          <a:p>
            <a:fld id="{6FB77273-50A2-47B8-BF79-B9DC4F719CBF}"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C773E5-2E1F-49FD-84A2-A4F67FF7B330}" type="datetimeFigureOut">
              <a:rPr lang="en-US" smtClean="0"/>
              <a:pPr/>
              <a:t>1/18/2014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FB77273-50A2-47B8-BF79-B9DC4F719C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sccb.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2520" y="609600"/>
            <a:ext cx="7040880" cy="2695037"/>
          </a:xfrm>
          <a:ln w="19050">
            <a:solidFill>
              <a:schemeClr val="tx1"/>
            </a:solidFill>
          </a:ln>
        </p:spPr>
      </p:pic>
      <p:sp>
        <p:nvSpPr>
          <p:cNvPr id="8" name="TextBox 7"/>
          <p:cNvSpPr txBox="1"/>
          <p:nvPr/>
        </p:nvSpPr>
        <p:spPr>
          <a:xfrm>
            <a:off x="457200" y="3436241"/>
            <a:ext cx="8458200" cy="3108543"/>
          </a:xfrm>
          <a:prstGeom prst="rect">
            <a:avLst/>
          </a:prstGeom>
          <a:noFill/>
        </p:spPr>
        <p:txBody>
          <a:bodyPr wrap="square" rtlCol="0">
            <a:spAutoFit/>
          </a:bodyPr>
          <a:lstStyle/>
          <a:p>
            <a:pPr algn="ctr"/>
            <a:r>
              <a:rPr lang="en-US" sz="4400" dirty="0">
                <a:solidFill>
                  <a:srgbClr val="FFFF00"/>
                </a:solidFill>
              </a:rPr>
              <a:t>W</a:t>
            </a:r>
            <a:r>
              <a:rPr lang="en-US" sz="4400" dirty="0" smtClean="0">
                <a:solidFill>
                  <a:srgbClr val="FFFF00"/>
                </a:solidFill>
              </a:rPr>
              <a:t>elcome to</a:t>
            </a:r>
          </a:p>
          <a:p>
            <a:pPr algn="ctr"/>
            <a:r>
              <a:rPr lang="en-US" sz="4400" dirty="0" smtClean="0">
                <a:solidFill>
                  <a:srgbClr val="FFFF00"/>
                </a:solidFill>
              </a:rPr>
              <a:t>Little Flower Men’s Night</a:t>
            </a:r>
          </a:p>
          <a:p>
            <a:pPr algn="ctr"/>
            <a:r>
              <a:rPr lang="en-US" sz="3600" dirty="0" smtClean="0"/>
              <a:t>Saturday, January 18th</a:t>
            </a:r>
            <a:endParaRPr lang="en-US" sz="3600" dirty="0"/>
          </a:p>
          <a:p>
            <a:pPr algn="ctr"/>
            <a:r>
              <a:rPr lang="en-US" sz="3600" dirty="0" smtClean="0"/>
              <a:t> </a:t>
            </a:r>
            <a:r>
              <a:rPr lang="en-US" sz="3600" i="1" dirty="0" smtClean="0"/>
              <a:t>To Know Jesus Christ </a:t>
            </a:r>
            <a:r>
              <a:rPr lang="en-US" sz="3600" dirty="0" smtClean="0"/>
              <a:t>with </a:t>
            </a:r>
          </a:p>
          <a:p>
            <a:pPr algn="ctr"/>
            <a:r>
              <a:rPr lang="en-US" sz="3600" dirty="0" smtClean="0"/>
              <a:t>Fr. Jonathan Morris</a:t>
            </a:r>
          </a:p>
        </p:txBody>
      </p:sp>
    </p:spTree>
    <p:extLst>
      <p:ext uri="{BB962C8B-B14F-4D97-AF65-F5344CB8AC3E}">
        <p14:creationId xmlns:p14="http://schemas.microsoft.com/office/powerpoint/2010/main" xmlns="" val="1303036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5257800"/>
          </a:xfrm>
        </p:spPr>
        <p:txBody>
          <a:bodyPr>
            <a:noAutofit/>
          </a:bodyPr>
          <a:lstStyle/>
          <a:p>
            <a:pPr marL="0" indent="0" algn="ctr">
              <a:buNone/>
            </a:pPr>
            <a:r>
              <a:rPr lang="en-US" sz="3200" b="1" dirty="0" smtClean="0"/>
              <a:t>Saturday, February 15, 2014</a:t>
            </a:r>
          </a:p>
          <a:p>
            <a:pPr marL="0" indent="0" algn="ctr">
              <a:buNone/>
            </a:pPr>
            <a:r>
              <a:rPr lang="en-US" sz="3200" dirty="0" smtClean="0"/>
              <a:t> </a:t>
            </a:r>
            <a:r>
              <a:rPr lang="en-US" sz="3200" dirty="0"/>
              <a:t>7:00 PM to 9:00 </a:t>
            </a:r>
            <a:r>
              <a:rPr lang="en-US" sz="3200" dirty="0" smtClean="0"/>
              <a:t>PM</a:t>
            </a:r>
          </a:p>
          <a:p>
            <a:pPr marL="0" indent="0" algn="ctr">
              <a:buNone/>
            </a:pPr>
            <a:r>
              <a:rPr lang="en-US" sz="3200" i="1" dirty="0" smtClean="0"/>
              <a:t>Now is the Time </a:t>
            </a:r>
            <a:r>
              <a:rPr lang="en-US" sz="3200" dirty="0" smtClean="0"/>
              <a:t>with </a:t>
            </a:r>
          </a:p>
          <a:p>
            <a:pPr marL="0" indent="0" algn="ctr">
              <a:buNone/>
            </a:pPr>
            <a:r>
              <a:rPr lang="en-US" sz="3200" dirty="0" smtClean="0"/>
              <a:t>Sister Ann Shields, S.G.L.</a:t>
            </a:r>
          </a:p>
          <a:p>
            <a:pPr marL="0" indent="0" algn="ctr">
              <a:buNone/>
            </a:pPr>
            <a:endParaRPr lang="en-US" sz="3200" dirty="0" smtClean="0"/>
          </a:p>
          <a:p>
            <a:pPr marL="0" indent="0" algn="ctr">
              <a:buNone/>
            </a:pPr>
            <a:r>
              <a:rPr lang="en-US" sz="3200" dirty="0" smtClean="0"/>
              <a:t>Little Flower Parish House</a:t>
            </a:r>
          </a:p>
          <a:p>
            <a:pPr marL="0" indent="0" algn="ctr">
              <a:buNone/>
            </a:pPr>
            <a:r>
              <a:rPr lang="en-US" sz="3200" i="1" dirty="0" smtClean="0"/>
              <a:t>Invite a friend!</a:t>
            </a:r>
          </a:p>
        </p:txBody>
      </p:sp>
      <p:sp>
        <p:nvSpPr>
          <p:cNvPr id="2" name="Title 1"/>
          <p:cNvSpPr>
            <a:spLocks noGrp="1"/>
          </p:cNvSpPr>
          <p:nvPr>
            <p:ph type="title"/>
          </p:nvPr>
        </p:nvSpPr>
        <p:spPr>
          <a:xfrm>
            <a:off x="914400" y="609600"/>
            <a:ext cx="7162800" cy="929640"/>
          </a:xfrm>
        </p:spPr>
        <p:txBody>
          <a:bodyPr>
            <a:normAutofit/>
          </a:bodyPr>
          <a:lstStyle/>
          <a:p>
            <a:pPr algn="ctr"/>
            <a:r>
              <a:rPr lang="en-US" sz="4400" b="1" dirty="0" smtClean="0">
                <a:solidFill>
                  <a:srgbClr val="FFFF00"/>
                </a:solidFill>
              </a:rPr>
              <a:t>Next Men’s Night</a:t>
            </a:r>
            <a:endParaRPr lang="en-US" sz="4400" b="1" dirty="0">
              <a:solidFill>
                <a:srgbClr val="FFFF00"/>
              </a:solidFill>
            </a:endParaRPr>
          </a:p>
        </p:txBody>
      </p:sp>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29200"/>
            <a:ext cx="8382000" cy="1676400"/>
          </a:xfrm>
        </p:spPr>
        <p:txBody>
          <a:bodyPr>
            <a:noAutofit/>
          </a:bodyPr>
          <a:lstStyle/>
          <a:p>
            <a:pPr marL="0" indent="0" algn="ctr">
              <a:buNone/>
            </a:pPr>
            <a:r>
              <a:rPr lang="en-US" sz="2800" dirty="0" smtClean="0">
                <a:solidFill>
                  <a:srgbClr val="FFFF00"/>
                </a:solidFill>
                <a:hlinkClick r:id="rId2"/>
              </a:rPr>
              <a:t>www.usccb.org</a:t>
            </a:r>
            <a:endParaRPr lang="en-US" sz="2800" dirty="0" smtClean="0">
              <a:solidFill>
                <a:srgbClr val="FFFF00"/>
              </a:solidFill>
            </a:endParaRPr>
          </a:p>
          <a:p>
            <a:pPr marL="0" indent="0" algn="ctr">
              <a:buNone/>
            </a:pPr>
            <a:r>
              <a:rPr lang="en-US" sz="2800" dirty="0" smtClean="0"/>
              <a:t>Novena prayers available via app, text message, email, printed copy</a:t>
            </a:r>
            <a:endParaRPr lang="en-US" sz="2800" i="1" dirty="0" smtClean="0"/>
          </a:p>
        </p:txBody>
      </p:sp>
      <p:sp>
        <p:nvSpPr>
          <p:cNvPr id="2" name="Title 1"/>
          <p:cNvSpPr>
            <a:spLocks noGrp="1"/>
          </p:cNvSpPr>
          <p:nvPr>
            <p:ph type="title"/>
          </p:nvPr>
        </p:nvSpPr>
        <p:spPr>
          <a:xfrm>
            <a:off x="914400" y="76200"/>
            <a:ext cx="7162800" cy="929640"/>
          </a:xfrm>
        </p:spPr>
        <p:txBody>
          <a:bodyPr>
            <a:normAutofit/>
          </a:bodyPr>
          <a:lstStyle/>
          <a:p>
            <a:pPr algn="ctr"/>
            <a:r>
              <a:rPr lang="en-US" sz="4400" b="1" dirty="0" smtClean="0">
                <a:solidFill>
                  <a:srgbClr val="FFFF00"/>
                </a:solidFill>
              </a:rPr>
              <a:t>Pray for End to Abortion</a:t>
            </a:r>
            <a:endParaRPr lang="en-US" sz="4400" b="1"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600200" y="1219200"/>
            <a:ext cx="5715000" cy="3825843"/>
          </a:xfrm>
          <a:prstGeom prst="rect">
            <a:avLst/>
          </a:prstGeom>
          <a:noFill/>
          <a:ln w="19050">
            <a:solidFill>
              <a:schemeClr val="tx1"/>
            </a:solidFill>
            <a:miter lim="800000"/>
            <a:headEnd/>
            <a:tailEnd/>
          </a:ln>
        </p:spPr>
      </p:pic>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0"/>
            <a:ext cx="8229600" cy="1219201"/>
          </a:xfrm>
        </p:spPr>
        <p:txBody>
          <a:bodyPr>
            <a:noAutofit/>
          </a:bodyPr>
          <a:lstStyle/>
          <a:p>
            <a:pPr algn="ctr"/>
            <a:r>
              <a:rPr lang="en-US" sz="3600" dirty="0" smtClean="0"/>
              <a:t>Saturday, March 15</a:t>
            </a:r>
            <a:r>
              <a:rPr lang="en-US" sz="3600" baseline="30000" dirty="0" smtClean="0"/>
              <a:t>th</a:t>
            </a:r>
            <a:r>
              <a:rPr lang="en-US" sz="3600" dirty="0" smtClean="0"/>
              <a:t/>
            </a:r>
            <a:br>
              <a:rPr lang="en-US" sz="3600" dirty="0" smtClean="0"/>
            </a:br>
            <a:r>
              <a:rPr lang="en-US" sz="3600" dirty="0" smtClean="0"/>
              <a:t>Seagate Center</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1447800"/>
            <a:ext cx="7502236" cy="2769443"/>
          </a:xfrm>
          <a:prstGeom prst="rect">
            <a:avLst/>
          </a:prstGeom>
        </p:spPr>
      </p:pic>
      <p:sp>
        <p:nvSpPr>
          <p:cNvPr id="4" name="Title 1"/>
          <p:cNvSpPr txBox="1">
            <a:spLocks/>
          </p:cNvSpPr>
          <p:nvPr/>
        </p:nvSpPr>
        <p:spPr>
          <a:xfrm>
            <a:off x="304800" y="304800"/>
            <a:ext cx="8534400" cy="838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Toledo Catholic Men’s Conference</a:t>
            </a:r>
            <a:endParaRPr kumimoji="0" lang="en-US" sz="4000" b="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8229600" cy="9144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A.C.T.S.  Retreat</a:t>
            </a:r>
            <a:endParaRPr kumimoji="0" lang="en-US" sz="4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Title 1"/>
          <p:cNvSpPr txBox="1">
            <a:spLocks/>
          </p:cNvSpPr>
          <p:nvPr/>
        </p:nvSpPr>
        <p:spPr>
          <a:xfrm>
            <a:off x="1143000" y="1600200"/>
            <a:ext cx="8229600" cy="28956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A</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doration</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ommunity</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T</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heology</a:t>
            </a:r>
            <a:b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4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S</a:t>
            </a:r>
            <a:r>
              <a:rPr kumimoji="0" lang="en-US" sz="4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ervice	</a:t>
            </a:r>
            <a:endParaRPr kumimoji="0" lang="en-US" sz="4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81000" y="4876800"/>
            <a:ext cx="8229600" cy="1524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Thursday</a:t>
            </a:r>
            <a:r>
              <a:rPr kumimoji="0" lang="en-US" sz="4000" u="none" strike="noStrike" kern="1200" cap="none" spc="0" normalizeH="0" noProof="0" dirty="0" smtClean="0">
                <a:ln>
                  <a:noFill/>
                </a:ln>
                <a:effectLst>
                  <a:outerShdw blurRad="38100" dist="38100" dir="2700000" algn="tl">
                    <a:srgbClr val="000000">
                      <a:alpha val="43137"/>
                    </a:srgbClr>
                  </a:outerShdw>
                </a:effectLst>
                <a:uLnTx/>
                <a:uFillTx/>
                <a:latin typeface="+mj-lt"/>
                <a:ea typeface="+mj-ea"/>
                <a:cs typeface="+mj-cs"/>
              </a:rPr>
              <a:t> – Sunday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aseline="0" dirty="0" smtClean="0">
                <a:effectLst>
                  <a:outerShdw blurRad="38100" dist="38100" dir="2700000" algn="tl">
                    <a:srgbClr val="000000">
                      <a:alpha val="43137"/>
                    </a:srgbClr>
                  </a:outerShdw>
                </a:effectLst>
                <a:latin typeface="+mj-lt"/>
                <a:ea typeface="+mj-ea"/>
                <a:cs typeface="+mj-cs"/>
              </a:rPr>
              <a:t>March 20-23</a:t>
            </a:r>
            <a:endParaRPr kumimoji="0" lang="en-US" sz="400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382000" cy="5257800"/>
          </a:xfrm>
        </p:spPr>
        <p:txBody>
          <a:bodyPr>
            <a:noAutofit/>
          </a:bodyPr>
          <a:lstStyle/>
          <a:p>
            <a:pPr marL="0" indent="0" algn="ctr">
              <a:buNone/>
            </a:pPr>
            <a:r>
              <a:rPr lang="en-US" sz="3200" b="1" dirty="0" smtClean="0"/>
              <a:t>Saturday, February 15, 2014</a:t>
            </a:r>
          </a:p>
          <a:p>
            <a:pPr marL="0" indent="0" algn="ctr">
              <a:buNone/>
            </a:pPr>
            <a:r>
              <a:rPr lang="en-US" sz="3200" dirty="0" smtClean="0"/>
              <a:t> </a:t>
            </a:r>
            <a:r>
              <a:rPr lang="en-US" sz="3200" dirty="0"/>
              <a:t>7:00 PM to 9:00 </a:t>
            </a:r>
            <a:r>
              <a:rPr lang="en-US" sz="3200" dirty="0" smtClean="0"/>
              <a:t>PM</a:t>
            </a:r>
          </a:p>
          <a:p>
            <a:pPr marL="0" indent="0" algn="ctr">
              <a:buNone/>
            </a:pPr>
            <a:r>
              <a:rPr lang="en-US" sz="3200" i="1" dirty="0" smtClean="0"/>
              <a:t>Now is the Time </a:t>
            </a:r>
            <a:r>
              <a:rPr lang="en-US" sz="3200" dirty="0" smtClean="0"/>
              <a:t>with </a:t>
            </a:r>
          </a:p>
          <a:p>
            <a:pPr marL="0" indent="0" algn="ctr">
              <a:buNone/>
            </a:pPr>
            <a:r>
              <a:rPr lang="en-US" sz="3200" dirty="0" smtClean="0"/>
              <a:t>Sister Ann Shields, S.G.L.</a:t>
            </a:r>
          </a:p>
          <a:p>
            <a:pPr marL="0" indent="0" algn="ctr">
              <a:buNone/>
            </a:pPr>
            <a:endParaRPr lang="en-US" sz="3200" dirty="0" smtClean="0"/>
          </a:p>
          <a:p>
            <a:pPr marL="0" indent="0" algn="ctr">
              <a:buNone/>
            </a:pPr>
            <a:r>
              <a:rPr lang="en-US" sz="3200" dirty="0" smtClean="0"/>
              <a:t>Little Flower Parish House</a:t>
            </a:r>
          </a:p>
          <a:p>
            <a:pPr marL="0" indent="0" algn="ctr">
              <a:buNone/>
            </a:pPr>
            <a:r>
              <a:rPr lang="en-US" sz="3200" i="1" dirty="0" smtClean="0"/>
              <a:t>Invite a friend!</a:t>
            </a:r>
          </a:p>
        </p:txBody>
      </p:sp>
      <p:sp>
        <p:nvSpPr>
          <p:cNvPr id="2" name="Title 1"/>
          <p:cNvSpPr>
            <a:spLocks noGrp="1"/>
          </p:cNvSpPr>
          <p:nvPr>
            <p:ph type="title"/>
          </p:nvPr>
        </p:nvSpPr>
        <p:spPr>
          <a:xfrm>
            <a:off x="914400" y="609600"/>
            <a:ext cx="7162800" cy="929640"/>
          </a:xfrm>
        </p:spPr>
        <p:txBody>
          <a:bodyPr>
            <a:normAutofit/>
          </a:bodyPr>
          <a:lstStyle/>
          <a:p>
            <a:pPr algn="ctr"/>
            <a:r>
              <a:rPr lang="en-US" sz="4400" b="1" dirty="0" smtClean="0">
                <a:solidFill>
                  <a:srgbClr val="FFFF00"/>
                </a:solidFill>
              </a:rPr>
              <a:t>Next Men’s Night</a:t>
            </a:r>
            <a:endParaRPr lang="en-US" sz="4400" b="1" dirty="0">
              <a:solidFill>
                <a:srgbClr val="FFFF00"/>
              </a:solidFill>
            </a:endParaRPr>
          </a:p>
        </p:txBody>
      </p:sp>
    </p:spTree>
    <p:extLst>
      <p:ext uri="{BB962C8B-B14F-4D97-AF65-F5344CB8AC3E}">
        <p14:creationId xmlns:p14="http://schemas.microsoft.com/office/powerpoint/2010/main" xmlns="" val="227658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066800"/>
            <a:ext cx="7315200" cy="4800599"/>
          </a:xfrm>
        </p:spPr>
        <p:txBody>
          <a:bodyPr/>
          <a:lstStyle/>
          <a:p>
            <a:pPr>
              <a:buFont typeface="Wingdings" panose="05000000000000000000" pitchFamily="2" charset="2"/>
              <a:buChar char="v"/>
            </a:pPr>
            <a:r>
              <a:rPr lang="en-US" sz="4800" b="1" dirty="0" smtClean="0"/>
              <a:t>Opening Prayer</a:t>
            </a:r>
          </a:p>
          <a:p>
            <a:pPr>
              <a:buFont typeface="Wingdings" panose="05000000000000000000" pitchFamily="2" charset="2"/>
              <a:buChar char="v"/>
            </a:pPr>
            <a:endParaRPr lang="en-US" sz="4400" dirty="0"/>
          </a:p>
          <a:p>
            <a:pPr>
              <a:buFont typeface="Wingdings" panose="05000000000000000000" pitchFamily="2" charset="2"/>
              <a:buChar char="v"/>
            </a:pPr>
            <a:r>
              <a:rPr lang="en-US" sz="4800" b="1" dirty="0" smtClean="0"/>
              <a:t> Introductions</a:t>
            </a:r>
          </a:p>
          <a:p>
            <a:pPr marL="1115568" lvl="3" indent="0">
              <a:buNone/>
            </a:pPr>
            <a:r>
              <a:rPr lang="en-US" sz="3400" dirty="0" smtClean="0"/>
              <a:t>Name</a:t>
            </a:r>
          </a:p>
          <a:p>
            <a:pPr marL="1115568" lvl="3" indent="0">
              <a:buNone/>
            </a:pPr>
            <a:r>
              <a:rPr lang="en-US" sz="3900" dirty="0" smtClean="0"/>
              <a:t>Parish (if not Little Flower)</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xmlns="" val="595108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93642"/>
            <a:ext cx="6086341" cy="6611958"/>
          </a:xfrm>
        </p:spPr>
        <p:txBody>
          <a:bodyPr>
            <a:normAutofit/>
          </a:bodyPr>
          <a:lstStyle/>
          <a:p>
            <a:pPr marL="0" indent="0" algn="ctr">
              <a:lnSpc>
                <a:spcPct val="110000"/>
              </a:lnSpc>
              <a:buNone/>
            </a:pPr>
            <a:r>
              <a:rPr lang="en-US" sz="2800" b="1" i="1" dirty="0" smtClean="0">
                <a:solidFill>
                  <a:srgbClr val="FFFF00"/>
                </a:solidFill>
              </a:rPr>
              <a:t>Father Jonathan Morris </a:t>
            </a:r>
          </a:p>
          <a:p>
            <a:pPr marL="0" indent="0">
              <a:lnSpc>
                <a:spcPct val="110000"/>
              </a:lnSpc>
              <a:buFont typeface="Wingdings" pitchFamily="2" charset="2"/>
              <a:buChar char="§"/>
            </a:pPr>
            <a:r>
              <a:rPr lang="en-US" sz="1800" b="1" dirty="0" smtClean="0"/>
              <a:t> Archdiocese of New York, special assistant to Cardinal Timothy Dolan for media communications</a:t>
            </a:r>
          </a:p>
          <a:p>
            <a:pPr marL="0" indent="0">
              <a:lnSpc>
                <a:spcPct val="110000"/>
              </a:lnSpc>
              <a:buFont typeface="Wingdings" pitchFamily="2" charset="2"/>
              <a:buChar char="§"/>
            </a:pPr>
            <a:r>
              <a:rPr lang="en-US" sz="1800" b="1" dirty="0" smtClean="0"/>
              <a:t> Native of Cleveland, Ohio</a:t>
            </a:r>
          </a:p>
          <a:p>
            <a:pPr marL="0" indent="0">
              <a:lnSpc>
                <a:spcPct val="110000"/>
              </a:lnSpc>
              <a:buFont typeface="Wingdings" pitchFamily="2" charset="2"/>
              <a:buChar char="§"/>
            </a:pPr>
            <a:r>
              <a:rPr lang="en-US" sz="1800" b="1" dirty="0" smtClean="0"/>
              <a:t> Education</a:t>
            </a:r>
          </a:p>
          <a:p>
            <a:pPr marL="365760" lvl="1" indent="0">
              <a:lnSpc>
                <a:spcPct val="110000"/>
              </a:lnSpc>
              <a:buFont typeface="Calibri" pitchFamily="34" charset="0"/>
              <a:buChar char="‒"/>
            </a:pPr>
            <a:r>
              <a:rPr lang="en-US" sz="1800" b="1" dirty="0" smtClean="0"/>
              <a:t> Business Administration – Franciscan University, Steubenville, OH</a:t>
            </a:r>
          </a:p>
          <a:p>
            <a:pPr marL="365760" lvl="1" indent="0">
              <a:lnSpc>
                <a:spcPct val="110000"/>
              </a:lnSpc>
              <a:buFont typeface="Calibri" pitchFamily="34" charset="0"/>
              <a:buChar char="‒"/>
            </a:pPr>
            <a:r>
              <a:rPr lang="en-US" sz="1800" b="1" dirty="0" smtClean="0"/>
              <a:t> Seminary at age 21</a:t>
            </a:r>
          </a:p>
          <a:p>
            <a:pPr marL="365760" lvl="1" indent="0">
              <a:lnSpc>
                <a:spcPct val="110000"/>
              </a:lnSpc>
              <a:buFont typeface="Calibri" pitchFamily="34" charset="0"/>
              <a:buChar char="‒"/>
            </a:pPr>
            <a:r>
              <a:rPr lang="en-US" sz="1800" b="1" dirty="0" smtClean="0"/>
              <a:t> 2004 Magna Cum Laude, Licentiate graduate degree in Moral Theology</a:t>
            </a:r>
          </a:p>
          <a:p>
            <a:pPr marL="0" indent="0">
              <a:lnSpc>
                <a:spcPct val="110000"/>
              </a:lnSpc>
              <a:buFont typeface="Wingdings" pitchFamily="2" charset="2"/>
              <a:buChar char="§"/>
            </a:pPr>
            <a:r>
              <a:rPr lang="en-US" sz="1800" b="1" dirty="0" smtClean="0"/>
              <a:t> Mass Media</a:t>
            </a:r>
          </a:p>
          <a:p>
            <a:pPr marL="365760" lvl="1" indent="0">
              <a:lnSpc>
                <a:spcPct val="110000"/>
              </a:lnSpc>
              <a:buFont typeface="Calibri" pitchFamily="34" charset="0"/>
              <a:buChar char="‒"/>
            </a:pPr>
            <a:r>
              <a:rPr lang="en-US" sz="1800" b="1" dirty="0" smtClean="0"/>
              <a:t> Theological advisor on movie sets</a:t>
            </a:r>
          </a:p>
          <a:p>
            <a:pPr marL="365760" lvl="1" indent="0">
              <a:lnSpc>
                <a:spcPct val="110000"/>
              </a:lnSpc>
              <a:buFont typeface="Calibri" pitchFamily="34" charset="0"/>
              <a:buChar char="‒"/>
            </a:pPr>
            <a:r>
              <a:rPr lang="en-US" sz="1800" b="1" dirty="0" smtClean="0"/>
              <a:t> News analyst, Fox News, Fox Business Channel</a:t>
            </a:r>
          </a:p>
          <a:p>
            <a:pPr marL="365760" lvl="1" indent="0">
              <a:lnSpc>
                <a:spcPct val="110000"/>
              </a:lnSpc>
              <a:buFont typeface="Calibri" pitchFamily="34" charset="0"/>
              <a:buChar char="‒"/>
            </a:pPr>
            <a:r>
              <a:rPr lang="en-US" sz="1800" b="1" dirty="0" smtClean="0"/>
              <a:t> Contributor, Wall Street Journal</a:t>
            </a:r>
          </a:p>
          <a:p>
            <a:pPr marL="0" indent="0">
              <a:lnSpc>
                <a:spcPct val="110000"/>
              </a:lnSpc>
              <a:buFont typeface="Wingdings" pitchFamily="2" charset="2"/>
              <a:buChar char="§"/>
            </a:pPr>
            <a:r>
              <a:rPr lang="en-US" sz="1800" b="1" dirty="0" smtClean="0"/>
              <a:t> Author of two books (2008, 2011)</a:t>
            </a:r>
          </a:p>
          <a:p>
            <a:pPr marL="0" indent="0">
              <a:lnSpc>
                <a:spcPct val="110000"/>
              </a:lnSpc>
              <a:buFont typeface="Wingdings" pitchFamily="2" charset="2"/>
              <a:buChar char="§"/>
            </a:pPr>
            <a:r>
              <a:rPr lang="en-US" sz="1800" b="1" dirty="0" smtClean="0"/>
              <a:t> Program Director, The Catholic Channel (</a:t>
            </a:r>
            <a:r>
              <a:rPr lang="en-US" sz="1800" b="1" dirty="0" err="1" smtClean="0"/>
              <a:t>Serius</a:t>
            </a:r>
            <a:r>
              <a:rPr lang="en-US" sz="1800" b="1" dirty="0" smtClean="0"/>
              <a:t> XM Satellite Radio)</a:t>
            </a:r>
          </a:p>
        </p:txBody>
      </p:sp>
      <p:pic>
        <p:nvPicPr>
          <p:cNvPr id="5" name="Picture 4"/>
          <p:cNvPicPr/>
          <p:nvPr/>
        </p:nvPicPr>
        <p:blipFill>
          <a:blip r:embed="rId2" cstate="print"/>
          <a:stretch>
            <a:fillRect/>
          </a:stretch>
        </p:blipFill>
        <p:spPr>
          <a:xfrm>
            <a:off x="228600" y="1524000"/>
            <a:ext cx="2352675" cy="3581400"/>
          </a:xfrm>
          <a:prstGeom prst="rect">
            <a:avLst/>
          </a:prstGeom>
          <a:ln w="15875">
            <a:solidFill>
              <a:schemeClr val="tx1"/>
            </a:solidFill>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95400"/>
            <a:ext cx="8229600" cy="3877985"/>
          </a:xfrm>
          <a:prstGeom prst="rect">
            <a:avLst/>
          </a:prstGeom>
          <a:noFill/>
        </p:spPr>
        <p:txBody>
          <a:bodyPr wrap="square" rtlCol="0">
            <a:spAutoFit/>
          </a:bodyPr>
          <a:lstStyle/>
          <a:p>
            <a:r>
              <a:rPr lang="en-US" sz="3000" b="1" i="1" dirty="0" smtClean="0"/>
              <a:t>“What does love look like? It has the hands to help others. It has the feet to hasten to the poor and needy. It has eyes to see misery and want. It has the ears to hear the sighs and sorrows of men. That is what love looks like.”</a:t>
            </a:r>
            <a:r>
              <a:rPr lang="en-US" sz="3000" dirty="0" smtClean="0"/>
              <a:t/>
            </a:r>
            <a:br>
              <a:rPr lang="en-US" sz="3000" dirty="0" smtClean="0"/>
            </a:br>
            <a:r>
              <a:rPr lang="en-US" sz="3200" dirty="0" smtClean="0"/>
              <a:t/>
            </a:r>
            <a:br>
              <a:rPr lang="en-US" sz="3200" dirty="0" smtClean="0"/>
            </a:br>
            <a:endParaRPr lang="en-US" sz="3200" dirty="0"/>
          </a:p>
          <a:p>
            <a:pPr algn="ctr"/>
            <a:r>
              <a:rPr lang="en-US" sz="3200" dirty="0" smtClean="0"/>
              <a:t>			</a:t>
            </a:r>
            <a:r>
              <a:rPr lang="en-US" sz="2800" b="1" i="1" dirty="0" smtClean="0"/>
              <a:t>-  Saint Augustine</a:t>
            </a:r>
            <a:endParaRPr lang="en-US" sz="2800" b="1" i="1" dirty="0"/>
          </a:p>
        </p:txBody>
      </p:sp>
    </p:spTree>
    <p:extLst>
      <p:ext uri="{BB962C8B-B14F-4D97-AF65-F5344CB8AC3E}">
        <p14:creationId xmlns:p14="http://schemas.microsoft.com/office/powerpoint/2010/main" xmlns="" val="2154572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93642"/>
            <a:ext cx="6086341" cy="6611958"/>
          </a:xfrm>
        </p:spPr>
        <p:txBody>
          <a:bodyPr>
            <a:normAutofit lnSpcReduction="10000"/>
          </a:bodyPr>
          <a:lstStyle/>
          <a:p>
            <a:pPr marL="0" indent="0" algn="ctr">
              <a:lnSpc>
                <a:spcPct val="110000"/>
              </a:lnSpc>
              <a:buNone/>
            </a:pPr>
            <a:r>
              <a:rPr lang="en-US" sz="2800" b="1" i="1" dirty="0" smtClean="0">
                <a:solidFill>
                  <a:srgbClr val="FFFF00"/>
                </a:solidFill>
              </a:rPr>
              <a:t>Father Jonathan Morris </a:t>
            </a:r>
          </a:p>
          <a:p>
            <a:pPr marL="0" indent="0">
              <a:lnSpc>
                <a:spcPct val="110000"/>
              </a:lnSpc>
              <a:buFont typeface="Wingdings" pitchFamily="2" charset="2"/>
              <a:buChar char="§"/>
            </a:pPr>
            <a:r>
              <a:rPr lang="en-US" sz="1600" b="1" dirty="0" smtClean="0"/>
              <a:t> </a:t>
            </a:r>
            <a:r>
              <a:rPr lang="en-US" sz="1800" b="1" dirty="0" smtClean="0"/>
              <a:t>Archdiocese of New York, special assistant to Cardinal Timothy Dolan for media communications</a:t>
            </a:r>
          </a:p>
          <a:p>
            <a:pPr marL="0" indent="0">
              <a:lnSpc>
                <a:spcPct val="110000"/>
              </a:lnSpc>
              <a:buFont typeface="Wingdings" pitchFamily="2" charset="2"/>
              <a:buChar char="§"/>
            </a:pPr>
            <a:r>
              <a:rPr lang="en-US" sz="1800" b="1" dirty="0" smtClean="0"/>
              <a:t> Mass Media</a:t>
            </a:r>
          </a:p>
          <a:p>
            <a:pPr marL="365760" lvl="1" indent="0">
              <a:lnSpc>
                <a:spcPct val="110000"/>
              </a:lnSpc>
              <a:buFont typeface="Calibri" pitchFamily="34" charset="0"/>
              <a:buChar char="‒"/>
            </a:pPr>
            <a:r>
              <a:rPr lang="en-US" sz="1800" b="1" dirty="0" smtClean="0"/>
              <a:t> Theological advisor on set of </a:t>
            </a:r>
            <a:r>
              <a:rPr lang="en-US" sz="1800" b="1" i="1" dirty="0" smtClean="0"/>
              <a:t>The Passion of the Christ</a:t>
            </a:r>
          </a:p>
          <a:p>
            <a:pPr marL="365760" lvl="1" indent="0">
              <a:lnSpc>
                <a:spcPct val="110000"/>
              </a:lnSpc>
              <a:buFont typeface="Calibri" pitchFamily="34" charset="0"/>
              <a:buChar char="‒"/>
            </a:pPr>
            <a:r>
              <a:rPr lang="en-US" sz="1800" b="1" dirty="0" smtClean="0"/>
              <a:t>  Contributor to CNN coverage of Pope John Paul II’s death and election of Pope Benedict XVI</a:t>
            </a:r>
          </a:p>
          <a:p>
            <a:pPr marL="365760" lvl="1" indent="0">
              <a:lnSpc>
                <a:spcPct val="110000"/>
              </a:lnSpc>
              <a:buFont typeface="Calibri" pitchFamily="34" charset="0"/>
              <a:buChar char="‒"/>
            </a:pPr>
            <a:r>
              <a:rPr lang="en-US" sz="1800" b="1" dirty="0" smtClean="0"/>
              <a:t> News analyst from ethical, social and faith perspective for Fox News Channel, Fox Business Channel</a:t>
            </a:r>
          </a:p>
          <a:p>
            <a:pPr marL="365760" lvl="1" indent="0">
              <a:lnSpc>
                <a:spcPct val="110000"/>
              </a:lnSpc>
              <a:buFont typeface="Calibri" pitchFamily="34" charset="0"/>
              <a:buChar char="‒"/>
            </a:pPr>
            <a:r>
              <a:rPr lang="en-US" sz="1800" b="1" dirty="0" smtClean="0"/>
              <a:t> Contributor, Wall Street Journal</a:t>
            </a:r>
          </a:p>
          <a:p>
            <a:pPr marL="0" indent="0">
              <a:lnSpc>
                <a:spcPct val="110000"/>
              </a:lnSpc>
              <a:buFont typeface="Wingdings" pitchFamily="2" charset="2"/>
              <a:buChar char="§"/>
            </a:pPr>
            <a:r>
              <a:rPr lang="en-US" sz="1800" b="1" dirty="0" smtClean="0"/>
              <a:t> Author </a:t>
            </a:r>
          </a:p>
          <a:p>
            <a:pPr marL="365760" lvl="1" indent="0">
              <a:lnSpc>
                <a:spcPct val="110000"/>
              </a:lnSpc>
              <a:buFont typeface="Calibri" pitchFamily="34" charset="0"/>
              <a:buChar char="‒"/>
            </a:pPr>
            <a:r>
              <a:rPr lang="en-US" sz="2000" b="1" dirty="0" smtClean="0"/>
              <a:t> </a:t>
            </a:r>
            <a:r>
              <a:rPr lang="en-US" sz="2000" b="1" i="1" dirty="0" smtClean="0"/>
              <a:t>The Promise:  God’s Purpose and Plan for When Life Hurts </a:t>
            </a:r>
            <a:r>
              <a:rPr lang="en-US" sz="2000" b="1" dirty="0" smtClean="0"/>
              <a:t>(2008)</a:t>
            </a:r>
          </a:p>
          <a:p>
            <a:pPr marL="365760" lvl="1" indent="0">
              <a:lnSpc>
                <a:spcPct val="110000"/>
              </a:lnSpc>
              <a:buFont typeface="Calibri" pitchFamily="34" charset="0"/>
              <a:buChar char="‒"/>
            </a:pPr>
            <a:r>
              <a:rPr lang="en-US" sz="2000" b="1" i="1" dirty="0" smtClean="0"/>
              <a:t> God Wants You Happy:  From Self-Help to God’s Help (</a:t>
            </a:r>
            <a:r>
              <a:rPr lang="en-US" sz="2000" b="1" dirty="0" smtClean="0"/>
              <a:t>2011)</a:t>
            </a:r>
          </a:p>
          <a:p>
            <a:pPr marL="0" indent="0">
              <a:lnSpc>
                <a:spcPct val="110000"/>
              </a:lnSpc>
              <a:buFont typeface="Wingdings" pitchFamily="2" charset="2"/>
              <a:buChar char="§"/>
            </a:pPr>
            <a:r>
              <a:rPr lang="en-US" sz="1800" b="1" dirty="0" smtClean="0"/>
              <a:t> Program Director, The Catholic Channel (</a:t>
            </a:r>
            <a:r>
              <a:rPr lang="en-US" sz="1800" b="1" dirty="0" err="1" smtClean="0"/>
              <a:t>Serius</a:t>
            </a:r>
            <a:r>
              <a:rPr lang="en-US" sz="1800" b="1" dirty="0" smtClean="0"/>
              <a:t> XM Satellite Radio)</a:t>
            </a:r>
          </a:p>
        </p:txBody>
      </p:sp>
      <p:pic>
        <p:nvPicPr>
          <p:cNvPr id="5" name="Picture 4"/>
          <p:cNvPicPr/>
          <p:nvPr/>
        </p:nvPicPr>
        <p:blipFill>
          <a:blip r:embed="rId2" cstate="print"/>
          <a:stretch>
            <a:fillRect/>
          </a:stretch>
        </p:blipFill>
        <p:spPr>
          <a:xfrm>
            <a:off x="228600" y="1524000"/>
            <a:ext cx="2352675" cy="3581400"/>
          </a:xfrm>
          <a:prstGeom prst="rect">
            <a:avLst/>
          </a:prstGeom>
          <a:ln w="15875">
            <a:solidFill>
              <a:schemeClr val="tx1"/>
            </a:solidFill>
          </a:ln>
        </p:spPr>
      </p:pic>
    </p:spTree>
    <p:extLst>
      <p:ext uri="{BB962C8B-B14F-4D97-AF65-F5344CB8AC3E}">
        <p14:creationId xmlns:p14="http://schemas.microsoft.com/office/powerpoint/2010/main" xmlns="" val="3481915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2590800"/>
          </a:xfrm>
        </p:spPr>
        <p:txBody>
          <a:bodyPr>
            <a:noAutofit/>
          </a:bodyPr>
          <a:lstStyle/>
          <a:p>
            <a:pPr algn="ctr"/>
            <a:r>
              <a:rPr lang="en-US" sz="4800" b="1" i="1" dirty="0" smtClean="0"/>
              <a:t>How can we love </a:t>
            </a:r>
            <a:br>
              <a:rPr lang="en-US" sz="4800" b="1" i="1" dirty="0" smtClean="0"/>
            </a:br>
            <a:r>
              <a:rPr lang="en-US" sz="4800" b="1" i="1" dirty="0" smtClean="0"/>
              <a:t>as Jesus loves? </a:t>
            </a:r>
            <a:br>
              <a:rPr lang="en-US" sz="4800" b="1" i="1" dirty="0" smtClean="0"/>
            </a:br>
            <a:endParaRPr lang="en-US" sz="4800" b="1" i="1" dirty="0"/>
          </a:p>
        </p:txBody>
      </p:sp>
    </p:spTree>
    <p:extLst>
      <p:ext uri="{BB962C8B-B14F-4D97-AF65-F5344CB8AC3E}">
        <p14:creationId xmlns:p14="http://schemas.microsoft.com/office/powerpoint/2010/main" xmlns="" val="1192547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0"/>
            <a:ext cx="8229600" cy="2514600"/>
          </a:xfrm>
          <a:prstGeom prst="rect">
            <a:avLst/>
          </a:prstGeom>
        </p:spPr>
        <p:txBody>
          <a:bodyPr vert="horz" lIns="91440" tIns="45720" rIns="91440" bIns="45720" rtlCol="0" anchor="b">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“Not all of us can do great</a:t>
            </a:r>
            <a:r>
              <a:rPr kumimoji="0" lang="en-US" sz="3000" b="1" i="1"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things.  But we can do small things with great love.”</a:t>
            </a:r>
          </a:p>
          <a:p>
            <a:pPr marL="0" marR="0" lvl="0" indent="0" defTabSz="914400" rtl="0" eaLnBrk="1" fontAlgn="auto" latinLnBrk="0" hangingPunct="1">
              <a:lnSpc>
                <a:spcPct val="100000"/>
              </a:lnSpc>
              <a:spcBef>
                <a:spcPct val="0"/>
              </a:spcBef>
              <a:spcAft>
                <a:spcPts val="0"/>
              </a:spcAft>
              <a:buClrTx/>
              <a:buSzTx/>
              <a:buFontTx/>
              <a:buNone/>
              <a:tabLst/>
              <a:defRPr/>
            </a:pPr>
            <a:endParaRPr lang="en-US" sz="3000" b="1" i="1" baseline="0" dirty="0" smtClean="0">
              <a:effectLst>
                <a:outerShdw blurRad="38100" dist="38100" dir="2700000" algn="tl">
                  <a:srgbClr val="000000">
                    <a:alpha val="43137"/>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i="1" dirty="0" smtClean="0">
                <a:effectLst>
                  <a:outerShdw blurRad="38100" dist="38100" dir="2700000" algn="tl">
                    <a:srgbClr val="000000">
                      <a:alpha val="43137"/>
                    </a:srgbClr>
                  </a:outerShdw>
                </a:effectLst>
                <a:latin typeface="+mj-lt"/>
                <a:ea typeface="+mj-ea"/>
                <a:cs typeface="+mj-cs"/>
              </a:rPr>
              <a:t>                      -  </a:t>
            </a:r>
            <a:r>
              <a:rPr kumimoji="0" lang="en-US" sz="2800" b="1" i="1"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Mother </a:t>
            </a:r>
            <a:r>
              <a:rPr kumimoji="0" lang="en-US" sz="28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Teresa</a:t>
            </a:r>
            <a:endParaRPr kumimoji="0" lang="en-US" sz="28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2260357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32917"/>
            <a:ext cx="8229600" cy="1538883"/>
          </a:xfrm>
          <a:prstGeom prst="rect">
            <a:avLst/>
          </a:prstGeom>
          <a:noFill/>
        </p:spPr>
        <p:txBody>
          <a:bodyPr wrap="square" rtlCol="0">
            <a:spAutoFit/>
          </a:bodyPr>
          <a:lstStyle/>
          <a:p>
            <a:r>
              <a:rPr lang="en-US" sz="3000" b="1" i="1" dirty="0" smtClean="0"/>
              <a:t>“You miss 100% of the shots you don’t take.”</a:t>
            </a:r>
            <a:r>
              <a:rPr lang="en-US" sz="3000" dirty="0" smtClean="0"/>
              <a:t/>
            </a:r>
            <a:br>
              <a:rPr lang="en-US" sz="3000" dirty="0" smtClean="0"/>
            </a:br>
            <a:endParaRPr lang="en-US" sz="3200" dirty="0"/>
          </a:p>
          <a:p>
            <a:pPr algn="ctr"/>
            <a:r>
              <a:rPr lang="en-US" sz="3200" dirty="0" smtClean="0"/>
              <a:t>			          </a:t>
            </a:r>
            <a:r>
              <a:rPr lang="en-US" sz="2800" b="1" i="1" dirty="0" smtClean="0"/>
              <a:t>-  Wayne Gretzky</a:t>
            </a:r>
            <a:endParaRPr lang="en-US" sz="2800" b="1" i="1" dirty="0"/>
          </a:p>
        </p:txBody>
      </p:sp>
      <p:pic>
        <p:nvPicPr>
          <p:cNvPr id="1026" name="Picture 2"/>
          <p:cNvPicPr>
            <a:picLocks noChangeAspect="1" noChangeArrowheads="1"/>
          </p:cNvPicPr>
          <p:nvPr/>
        </p:nvPicPr>
        <p:blipFill>
          <a:blip r:embed="rId2" cstate="print"/>
          <a:srcRect/>
          <a:stretch>
            <a:fillRect/>
          </a:stretch>
        </p:blipFill>
        <p:spPr bwMode="auto">
          <a:xfrm>
            <a:off x="2743200" y="3505200"/>
            <a:ext cx="3429000" cy="2768600"/>
          </a:xfrm>
          <a:prstGeom prst="rect">
            <a:avLst/>
          </a:prstGeom>
          <a:noFill/>
          <a:ln w="9525">
            <a:noFill/>
            <a:miter lim="800000"/>
            <a:headEnd/>
            <a:tailEnd/>
          </a:ln>
        </p:spPr>
      </p:pic>
    </p:spTree>
    <p:extLst>
      <p:ext uri="{BB962C8B-B14F-4D97-AF65-F5344CB8AC3E}">
        <p14:creationId xmlns:p14="http://schemas.microsoft.com/office/powerpoint/2010/main" xmlns="" val="2154572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2520" y="609600"/>
            <a:ext cx="7040880" cy="2695037"/>
          </a:xfrm>
          <a:ln w="19050">
            <a:solidFill>
              <a:schemeClr val="tx1"/>
            </a:solidFill>
          </a:ln>
        </p:spPr>
      </p:pic>
      <p:sp>
        <p:nvSpPr>
          <p:cNvPr id="8" name="TextBox 7"/>
          <p:cNvSpPr txBox="1"/>
          <p:nvPr/>
        </p:nvSpPr>
        <p:spPr>
          <a:xfrm>
            <a:off x="594360" y="3962400"/>
            <a:ext cx="8001000" cy="1754326"/>
          </a:xfrm>
          <a:prstGeom prst="rect">
            <a:avLst/>
          </a:prstGeom>
          <a:noFill/>
        </p:spPr>
        <p:txBody>
          <a:bodyPr wrap="square" rtlCol="0">
            <a:spAutoFit/>
          </a:bodyPr>
          <a:lstStyle/>
          <a:p>
            <a:pPr algn="ctr"/>
            <a:r>
              <a:rPr lang="en-US" sz="3600" b="1" dirty="0" smtClean="0">
                <a:solidFill>
                  <a:srgbClr val="FFFF00"/>
                </a:solidFill>
              </a:rPr>
              <a:t>Men’s Bible Study</a:t>
            </a:r>
          </a:p>
          <a:p>
            <a:pPr algn="ctr"/>
            <a:r>
              <a:rPr lang="en-US" sz="3600" dirty="0" smtClean="0"/>
              <a:t>Saturday Mornings 7:30 to 8:30 AM</a:t>
            </a:r>
          </a:p>
          <a:p>
            <a:pPr algn="ctr"/>
            <a:r>
              <a:rPr lang="en-US" sz="3600" dirty="0" smtClean="0"/>
              <a:t>Little Flower Parish House</a:t>
            </a:r>
          </a:p>
        </p:txBody>
      </p:sp>
    </p:spTree>
    <p:extLst>
      <p:ext uri="{BB962C8B-B14F-4D97-AF65-F5344CB8AC3E}">
        <p14:creationId xmlns:p14="http://schemas.microsoft.com/office/powerpoint/2010/main" xmlns="" val="3380122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937</TotalTime>
  <Words>462</Words>
  <Application>Microsoft Office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Elemental</vt:lpstr>
      <vt:lpstr>Slide 1</vt:lpstr>
      <vt:lpstr>Slide 2</vt:lpstr>
      <vt:lpstr>Slide 3</vt:lpstr>
      <vt:lpstr>Slide 4</vt:lpstr>
      <vt:lpstr>Slide 5</vt:lpstr>
      <vt:lpstr>How can we love  as Jesus loves?  </vt:lpstr>
      <vt:lpstr>Slide 7</vt:lpstr>
      <vt:lpstr>Slide 8</vt:lpstr>
      <vt:lpstr>Slide 9</vt:lpstr>
      <vt:lpstr>Next Men’s Night</vt:lpstr>
      <vt:lpstr>Pray for End to Abortion</vt:lpstr>
      <vt:lpstr>Saturday, March 15th Seagate Center</vt:lpstr>
      <vt:lpstr>Slide 13</vt:lpstr>
      <vt:lpstr>Next Men’s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not excusable if we believe any man to the contrary of the faith, no matter how good or how knowledgeable he may seem, when we see that he teaches us a wrong way, which we can soon know if we are good Christians and already know the Creed.”</dc:title>
  <dc:creator>jjc</dc:creator>
  <cp:lastModifiedBy>Owner</cp:lastModifiedBy>
  <cp:revision>84</cp:revision>
  <cp:lastPrinted>2013-11-07T22:32:53Z</cp:lastPrinted>
  <dcterms:created xsi:type="dcterms:W3CDTF">2013-10-26T11:08:42Z</dcterms:created>
  <dcterms:modified xsi:type="dcterms:W3CDTF">2014-01-18T20:47:57Z</dcterms:modified>
</cp:coreProperties>
</file>