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2"/>
  </p:handoutMasterIdLst>
  <p:sldIdLst>
    <p:sldId id="265" r:id="rId2"/>
    <p:sldId id="266" r:id="rId3"/>
    <p:sldId id="269" r:id="rId4"/>
    <p:sldId id="258" r:id="rId5"/>
    <p:sldId id="262" r:id="rId6"/>
    <p:sldId id="268" r:id="rId7"/>
    <p:sldId id="257" r:id="rId8"/>
    <p:sldId id="267" r:id="rId9"/>
    <p:sldId id="260" r:id="rId10"/>
    <p:sldId id="26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63" autoAdjust="0"/>
  </p:normalViewPr>
  <p:slideViewPr>
    <p:cSldViewPr>
      <p:cViewPr>
        <p:scale>
          <a:sx n="107" d="100"/>
          <a:sy n="107" d="100"/>
        </p:scale>
        <p:origin x="-294"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7DF8D7-D659-4A46-B47A-340E20621A5E}" type="datetimeFigureOut">
              <a:rPr lang="en-US" smtClean="0"/>
              <a:t>11/7/2013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721F52D-5BCA-4562-B945-F569A17A42C8}" type="slidenum">
              <a:rPr lang="en-US" smtClean="0"/>
              <a:t>‹#›</a:t>
            </a:fld>
            <a:endParaRPr lang="en-US"/>
          </a:p>
        </p:txBody>
      </p:sp>
    </p:spTree>
    <p:extLst>
      <p:ext uri="{BB962C8B-B14F-4D97-AF65-F5344CB8AC3E}">
        <p14:creationId xmlns:p14="http://schemas.microsoft.com/office/powerpoint/2010/main" val="10281861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2C773E5-2E1F-49FD-84A2-A4F67FF7B330}" type="datetimeFigureOut">
              <a:rPr lang="en-US" smtClean="0"/>
              <a:t>11/7/2013</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773E5-2E1F-49FD-84A2-A4F67FF7B33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773E5-2E1F-49FD-84A2-A4F67FF7B33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2C773E5-2E1F-49FD-84A2-A4F67FF7B330}" type="datetimeFigureOut">
              <a:rPr lang="en-US" smtClean="0"/>
              <a:t>11/7/2013</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2C773E5-2E1F-49FD-84A2-A4F67FF7B330}" type="datetimeFigureOut">
              <a:rPr lang="en-US" smtClean="0"/>
              <a:t>11/7/2013</a:t>
            </a:fld>
            <a:endParaRPr lang="en-US"/>
          </a:p>
        </p:txBody>
      </p:sp>
      <p:sp>
        <p:nvSpPr>
          <p:cNvPr id="13" name="Slide Number Placeholder 12"/>
          <p:cNvSpPr>
            <a:spLocks noGrp="1"/>
          </p:cNvSpPr>
          <p:nvPr>
            <p:ph type="sldNum" sz="quarter" idx="11"/>
          </p:nvPr>
        </p:nvSpPr>
        <p:spPr/>
        <p:txBody>
          <a:bodyPr/>
          <a:lstStyle/>
          <a:p>
            <a:fld id="{6FB77273-50A2-47B8-BF79-B9DC4F719CB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2C773E5-2E1F-49FD-84A2-A4F67FF7B330}" type="datetimeFigureOut">
              <a:rPr lang="en-US" smtClean="0"/>
              <a:t>11/7/2013</a:t>
            </a:fld>
            <a:endParaRPr lang="en-US"/>
          </a:p>
        </p:txBody>
      </p:sp>
      <p:sp>
        <p:nvSpPr>
          <p:cNvPr id="9" name="Slide Number Placeholder 8"/>
          <p:cNvSpPr>
            <a:spLocks noGrp="1"/>
          </p:cNvSpPr>
          <p:nvPr>
            <p:ph type="sldNum" sz="quarter" idx="11"/>
          </p:nvPr>
        </p:nvSpPr>
        <p:spPr/>
        <p:txBody>
          <a:bodyPr/>
          <a:lstStyle/>
          <a:p>
            <a:fld id="{6FB77273-50A2-47B8-BF79-B9DC4F719CB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2C773E5-2E1F-49FD-84A2-A4F67FF7B330}" type="datetimeFigureOut">
              <a:rPr lang="en-US" smtClean="0"/>
              <a:t>11/7/2013</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2C773E5-2E1F-49FD-84A2-A4F67FF7B330}" type="datetimeFigureOut">
              <a:rPr lang="en-US" smtClean="0"/>
              <a:t>11/7/2013</a:t>
            </a:fld>
            <a:endParaRPr lang="en-US"/>
          </a:p>
        </p:txBody>
      </p:sp>
      <p:sp>
        <p:nvSpPr>
          <p:cNvPr id="8" name="Slide Number Placeholder 7"/>
          <p:cNvSpPr>
            <a:spLocks noGrp="1"/>
          </p:cNvSpPr>
          <p:nvPr>
            <p:ph type="sldNum" sz="quarter" idx="11"/>
          </p:nvPr>
        </p:nvSpPr>
        <p:spPr/>
        <p:txBody>
          <a:bodyPr/>
          <a:lstStyle/>
          <a:p>
            <a:fld id="{6FB77273-50A2-47B8-BF79-B9DC4F719CB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C773E5-2E1F-49FD-84A2-A4F67FF7B330}" type="datetimeFigureOut">
              <a:rPr lang="en-US" smtClean="0"/>
              <a:t>11/7/2013</a:t>
            </a:fld>
            <a:endParaRPr lang="en-US"/>
          </a:p>
        </p:txBody>
      </p:sp>
      <p:sp>
        <p:nvSpPr>
          <p:cNvPr id="6" name="Slide Number Placeholder 5"/>
          <p:cNvSpPr>
            <a:spLocks noGrp="1"/>
          </p:cNvSpPr>
          <p:nvPr>
            <p:ph type="sldNum" sz="quarter" idx="11"/>
          </p:nvPr>
        </p:nvSpPr>
        <p:spPr/>
        <p:txBody>
          <a:bodyPr/>
          <a:lstStyle/>
          <a:p>
            <a:fld id="{6FB77273-50A2-47B8-BF79-B9DC4F719CBF}"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2C773E5-2E1F-49FD-84A2-A4F67FF7B330}" type="datetimeFigureOut">
              <a:rPr lang="en-US" smtClean="0"/>
              <a:t>11/7/2013</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2C773E5-2E1F-49FD-84A2-A4F67FF7B330}" type="datetimeFigureOut">
              <a:rPr lang="en-US" smtClean="0"/>
              <a:t>11/7/2013</a:t>
            </a:fld>
            <a:endParaRPr lang="en-US"/>
          </a:p>
        </p:txBody>
      </p:sp>
      <p:sp>
        <p:nvSpPr>
          <p:cNvPr id="14" name="Slide Number Placeholder 13"/>
          <p:cNvSpPr>
            <a:spLocks noGrp="1"/>
          </p:cNvSpPr>
          <p:nvPr>
            <p:ph type="sldNum" sz="quarter" idx="11"/>
          </p:nvPr>
        </p:nvSpPr>
        <p:spPr/>
        <p:txBody>
          <a:bodyPr/>
          <a:lstStyle/>
          <a:p>
            <a:fld id="{6FB77273-50A2-47B8-BF79-B9DC4F719CBF}"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2C773E5-2E1F-49FD-84A2-A4F67FF7B330}" type="datetimeFigureOut">
              <a:rPr lang="en-US" smtClean="0"/>
              <a:t>11/7/2013</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FB77273-50A2-47B8-BF79-B9DC4F719CB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2520" y="609600"/>
            <a:ext cx="7040880" cy="2695037"/>
          </a:xfrm>
          <a:ln w="19050">
            <a:solidFill>
              <a:schemeClr val="tx1"/>
            </a:solidFill>
          </a:ln>
        </p:spPr>
      </p:pic>
      <p:sp>
        <p:nvSpPr>
          <p:cNvPr id="8" name="TextBox 7"/>
          <p:cNvSpPr txBox="1"/>
          <p:nvPr/>
        </p:nvSpPr>
        <p:spPr>
          <a:xfrm>
            <a:off x="457200" y="3438460"/>
            <a:ext cx="8458200" cy="3293209"/>
          </a:xfrm>
          <a:prstGeom prst="rect">
            <a:avLst/>
          </a:prstGeom>
          <a:noFill/>
        </p:spPr>
        <p:txBody>
          <a:bodyPr wrap="square" rtlCol="0">
            <a:spAutoFit/>
          </a:bodyPr>
          <a:lstStyle/>
          <a:p>
            <a:pPr algn="ctr"/>
            <a:r>
              <a:rPr lang="en-US" sz="4400" dirty="0"/>
              <a:t>W</a:t>
            </a:r>
            <a:r>
              <a:rPr lang="en-US" sz="4400" dirty="0" smtClean="0"/>
              <a:t>elcome to</a:t>
            </a:r>
          </a:p>
          <a:p>
            <a:pPr algn="ctr"/>
            <a:r>
              <a:rPr lang="en-US" sz="4400" dirty="0" smtClean="0"/>
              <a:t>Little Flower Men’s Night</a:t>
            </a:r>
          </a:p>
          <a:p>
            <a:pPr algn="ctr"/>
            <a:r>
              <a:rPr lang="en-US" sz="3600" dirty="0" smtClean="0"/>
              <a:t>Saturday, </a:t>
            </a:r>
            <a:r>
              <a:rPr lang="en-US" sz="3600" dirty="0"/>
              <a:t>November 9th</a:t>
            </a:r>
          </a:p>
          <a:p>
            <a:pPr algn="ctr"/>
            <a:r>
              <a:rPr lang="en-US" sz="3600" i="1" dirty="0"/>
              <a:t>Transformation</a:t>
            </a:r>
            <a:r>
              <a:rPr lang="en-US" sz="3600" dirty="0"/>
              <a:t> </a:t>
            </a:r>
            <a:r>
              <a:rPr lang="en-US" sz="3600" dirty="0" smtClean="0"/>
              <a:t>with Danny </a:t>
            </a:r>
            <a:r>
              <a:rPr lang="en-US" sz="3600" dirty="0" err="1"/>
              <a:t>Abramowicz</a:t>
            </a:r>
            <a:endParaRPr lang="en-US" sz="3600" dirty="0"/>
          </a:p>
          <a:p>
            <a:pPr algn="ctr"/>
            <a:endParaRPr lang="en-US" sz="4800" dirty="0" smtClean="0"/>
          </a:p>
        </p:txBody>
      </p:sp>
    </p:spTree>
    <p:extLst>
      <p:ext uri="{BB962C8B-B14F-4D97-AF65-F5344CB8AC3E}">
        <p14:creationId xmlns:p14="http://schemas.microsoft.com/office/powerpoint/2010/main" val="1303036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752600"/>
            <a:ext cx="8382000" cy="2057400"/>
          </a:xfrm>
        </p:spPr>
        <p:txBody>
          <a:bodyPr>
            <a:normAutofit/>
          </a:bodyPr>
          <a:lstStyle/>
          <a:p>
            <a:pPr marL="0" indent="0" algn="ctr">
              <a:buNone/>
            </a:pPr>
            <a:endParaRPr lang="en-US" sz="3600" dirty="0" smtClean="0"/>
          </a:p>
          <a:p>
            <a:pPr marL="0" indent="0" algn="ctr">
              <a:buNone/>
            </a:pPr>
            <a:r>
              <a:rPr lang="en-US" sz="3600" b="1" dirty="0"/>
              <a:t>Saturday </a:t>
            </a:r>
            <a:r>
              <a:rPr lang="en-US" sz="3600" b="1" dirty="0" smtClean="0"/>
              <a:t>December 7</a:t>
            </a:r>
            <a:r>
              <a:rPr lang="en-US" sz="3600" b="1" baseline="30000" dirty="0" smtClean="0"/>
              <a:t>th</a:t>
            </a:r>
            <a:endParaRPr lang="en-US" sz="3600" b="1" dirty="0" smtClean="0"/>
          </a:p>
          <a:p>
            <a:pPr marL="0" indent="0" algn="ctr">
              <a:buNone/>
            </a:pPr>
            <a:r>
              <a:rPr lang="en-US" sz="3600" dirty="0"/>
              <a:t> </a:t>
            </a:r>
            <a:r>
              <a:rPr lang="en-US" sz="3600" i="1" dirty="0"/>
              <a:t>Evangelization</a:t>
            </a:r>
            <a:r>
              <a:rPr lang="en-US" sz="3600" dirty="0"/>
              <a:t> </a:t>
            </a:r>
            <a:r>
              <a:rPr lang="en-US" sz="3600" dirty="0" smtClean="0"/>
              <a:t>with Curtis </a:t>
            </a:r>
            <a:r>
              <a:rPr lang="en-US" sz="3600" dirty="0"/>
              <a:t>Martin</a:t>
            </a:r>
          </a:p>
          <a:p>
            <a:pPr marL="0" indent="0">
              <a:buNone/>
            </a:pPr>
            <a:endParaRPr lang="en-US" dirty="0" smtClean="0"/>
          </a:p>
        </p:txBody>
      </p:sp>
      <p:sp>
        <p:nvSpPr>
          <p:cNvPr id="2" name="Title 1"/>
          <p:cNvSpPr>
            <a:spLocks noGrp="1"/>
          </p:cNvSpPr>
          <p:nvPr>
            <p:ph type="title"/>
          </p:nvPr>
        </p:nvSpPr>
        <p:spPr>
          <a:xfrm>
            <a:off x="810296" y="838200"/>
            <a:ext cx="7696200" cy="929640"/>
          </a:xfrm>
        </p:spPr>
        <p:txBody>
          <a:bodyPr>
            <a:normAutofit/>
          </a:bodyPr>
          <a:lstStyle/>
          <a:p>
            <a:r>
              <a:rPr lang="en-US" dirty="0" smtClean="0"/>
              <a:t>Upcoming Men’s Nights</a:t>
            </a:r>
            <a:endParaRPr lang="en-US" dirty="0"/>
          </a:p>
        </p:txBody>
      </p:sp>
      <p:sp>
        <p:nvSpPr>
          <p:cNvPr id="4" name="Rectangle 3"/>
          <p:cNvSpPr/>
          <p:nvPr/>
        </p:nvSpPr>
        <p:spPr>
          <a:xfrm>
            <a:off x="660042" y="3986011"/>
            <a:ext cx="7848600" cy="1569660"/>
          </a:xfrm>
          <a:prstGeom prst="rect">
            <a:avLst/>
          </a:prstGeom>
        </p:spPr>
        <p:txBody>
          <a:bodyPr wrap="square">
            <a:spAutoFit/>
          </a:bodyPr>
          <a:lstStyle/>
          <a:p>
            <a:pPr algn="ctr"/>
            <a:r>
              <a:rPr lang="en-US" sz="3200" b="1" dirty="0" smtClean="0"/>
              <a:t>7:00 </a:t>
            </a:r>
            <a:r>
              <a:rPr lang="en-US" sz="3200" b="1" dirty="0"/>
              <a:t>- 9:00 </a:t>
            </a:r>
            <a:r>
              <a:rPr lang="en-US" sz="3200" b="1" dirty="0" smtClean="0"/>
              <a:t>PM</a:t>
            </a:r>
          </a:p>
          <a:p>
            <a:pPr algn="ctr"/>
            <a:r>
              <a:rPr lang="en-US" sz="3200" dirty="0"/>
              <a:t>Little Flower Parish </a:t>
            </a:r>
            <a:r>
              <a:rPr lang="en-US" sz="3200" dirty="0" smtClean="0"/>
              <a:t>House</a:t>
            </a:r>
          </a:p>
          <a:p>
            <a:pPr algn="ctr"/>
            <a:r>
              <a:rPr lang="en-US" sz="3200" dirty="0" smtClean="0"/>
              <a:t> </a:t>
            </a:r>
            <a:endParaRPr lang="en-US" sz="3200" dirty="0"/>
          </a:p>
        </p:txBody>
      </p:sp>
    </p:spTree>
    <p:extLst>
      <p:ext uri="{BB962C8B-B14F-4D97-AF65-F5344CB8AC3E}">
        <p14:creationId xmlns:p14="http://schemas.microsoft.com/office/powerpoint/2010/main" val="2276587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066800"/>
            <a:ext cx="6096000" cy="4800599"/>
          </a:xfrm>
        </p:spPr>
        <p:txBody>
          <a:bodyPr/>
          <a:lstStyle/>
          <a:p>
            <a:pPr>
              <a:buFont typeface="Wingdings" panose="05000000000000000000" pitchFamily="2" charset="2"/>
              <a:buChar char="v"/>
            </a:pPr>
            <a:r>
              <a:rPr lang="en-US" sz="4800" b="1" dirty="0" smtClean="0"/>
              <a:t>Opening Prayer</a:t>
            </a:r>
          </a:p>
          <a:p>
            <a:pPr>
              <a:buFont typeface="Wingdings" panose="05000000000000000000" pitchFamily="2" charset="2"/>
              <a:buChar char="v"/>
            </a:pPr>
            <a:endParaRPr lang="en-US" sz="4400" dirty="0"/>
          </a:p>
          <a:p>
            <a:pPr>
              <a:buFont typeface="Wingdings" panose="05000000000000000000" pitchFamily="2" charset="2"/>
              <a:buChar char="v"/>
            </a:pPr>
            <a:r>
              <a:rPr lang="en-US" sz="4800" b="1" dirty="0" smtClean="0"/>
              <a:t> Introductions</a:t>
            </a:r>
          </a:p>
          <a:p>
            <a:pPr marL="1115568" lvl="3" indent="0">
              <a:buNone/>
            </a:pPr>
            <a:r>
              <a:rPr lang="en-US" sz="3400" dirty="0" smtClean="0"/>
              <a:t>Name</a:t>
            </a:r>
          </a:p>
          <a:p>
            <a:pPr marL="1115568" lvl="3" indent="0">
              <a:buNone/>
            </a:pPr>
            <a:r>
              <a:rPr lang="en-US" sz="3900" dirty="0" smtClean="0"/>
              <a:t>Parish</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595108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304800"/>
            <a:ext cx="5781541" cy="6400800"/>
          </a:xfrm>
        </p:spPr>
        <p:txBody>
          <a:bodyPr>
            <a:normAutofit/>
          </a:bodyPr>
          <a:lstStyle/>
          <a:p>
            <a:pPr marL="0" indent="0">
              <a:lnSpc>
                <a:spcPct val="120000"/>
              </a:lnSpc>
              <a:buNone/>
            </a:pPr>
            <a:r>
              <a:rPr lang="en-US" sz="1700" b="1" dirty="0" smtClean="0"/>
              <a:t>Danny </a:t>
            </a:r>
            <a:r>
              <a:rPr lang="en-US" sz="1700" b="1" dirty="0" err="1" smtClean="0"/>
              <a:t>Abramowicz</a:t>
            </a:r>
            <a:r>
              <a:rPr lang="en-US" sz="1700" b="1" dirty="0" smtClean="0"/>
              <a:t> </a:t>
            </a:r>
            <a:r>
              <a:rPr lang="en-US" sz="1700" b="1" dirty="0"/>
              <a:t>is presently involved </a:t>
            </a:r>
            <a:r>
              <a:rPr lang="en-US" sz="1700" b="1" dirty="0" smtClean="0"/>
              <a:t>with </a:t>
            </a:r>
            <a:r>
              <a:rPr lang="en-US" sz="1700" b="1" dirty="0"/>
              <a:t>Crossing the Goal </a:t>
            </a:r>
            <a:r>
              <a:rPr lang="en-US" sz="1700" b="1" dirty="0" smtClean="0"/>
              <a:t>Ministries, </a:t>
            </a:r>
            <a:r>
              <a:rPr lang="en-US" sz="1700" b="1" dirty="0"/>
              <a:t>which is </a:t>
            </a:r>
            <a:r>
              <a:rPr lang="en-US" sz="1700" b="1" dirty="0" smtClean="0"/>
              <a:t>an evangelization </a:t>
            </a:r>
            <a:r>
              <a:rPr lang="en-US" sz="1700" b="1" dirty="0"/>
              <a:t>outreach to Catholic </a:t>
            </a:r>
            <a:r>
              <a:rPr lang="en-US" sz="1700" b="1" dirty="0" smtClean="0"/>
              <a:t>men.  This ministry utilizes </a:t>
            </a:r>
            <a:r>
              <a:rPr lang="en-US" sz="1700" b="1" dirty="0"/>
              <a:t>TV, </a:t>
            </a:r>
            <a:r>
              <a:rPr lang="en-US" sz="1700" b="1" dirty="0" smtClean="0"/>
              <a:t>internet, </a:t>
            </a:r>
            <a:r>
              <a:rPr lang="en-US" sz="1700" b="1" dirty="0" smtClean="0"/>
              <a:t>conferences </a:t>
            </a:r>
            <a:r>
              <a:rPr lang="en-US" sz="1700" b="1" dirty="0"/>
              <a:t>and leadership </a:t>
            </a:r>
            <a:r>
              <a:rPr lang="en-US" sz="1700" b="1" dirty="0" smtClean="0"/>
              <a:t>seminars </a:t>
            </a:r>
            <a:r>
              <a:rPr lang="en-US" sz="1700" b="1" dirty="0"/>
              <a:t>to accomplish its goal. </a:t>
            </a:r>
            <a:r>
              <a:rPr lang="en-US" sz="1700" b="1" dirty="0" smtClean="0"/>
              <a:t>Danny was also a </a:t>
            </a:r>
            <a:r>
              <a:rPr lang="en-US" sz="1700" b="1" dirty="0" smtClean="0"/>
              <a:t>famed NFL </a:t>
            </a:r>
            <a:r>
              <a:rPr lang="en-US" sz="1700" b="1" dirty="0" smtClean="0"/>
              <a:t>player</a:t>
            </a:r>
            <a:r>
              <a:rPr lang="en-US" sz="1700" b="1" dirty="0"/>
              <a:t>, coach and broadcaster. Danny was born July 13, 1945, in Steubenville, </a:t>
            </a:r>
            <a:r>
              <a:rPr lang="en-US" sz="1700" b="1" dirty="0" smtClean="0"/>
              <a:t>Ohio.  He attended Xavier </a:t>
            </a:r>
            <a:r>
              <a:rPr lang="en-US" sz="1700" b="1" dirty="0"/>
              <a:t>University in Cincinnati, </a:t>
            </a:r>
            <a:r>
              <a:rPr lang="en-US" sz="1700" b="1" dirty="0" smtClean="0"/>
              <a:t>Ohio, and was presented with the </a:t>
            </a:r>
            <a:r>
              <a:rPr lang="en-US" sz="1700" b="1" dirty="0"/>
              <a:t>two most prestigious awards bestowed on a student athlete - Legion of Honor and Hall of Fame. In 1967, Danny was drafted in the 17th and last round by the New Orleans Saints</a:t>
            </a:r>
            <a:r>
              <a:rPr lang="en-US" sz="1700" b="1" dirty="0" smtClean="0"/>
              <a:t>. </a:t>
            </a:r>
            <a:r>
              <a:rPr lang="en-US" sz="1700" b="1" dirty="0"/>
              <a:t>H</a:t>
            </a:r>
            <a:r>
              <a:rPr lang="en-US" sz="1700" b="1" dirty="0" smtClean="0"/>
              <a:t>is </a:t>
            </a:r>
            <a:r>
              <a:rPr lang="en-US" sz="1700" b="1" dirty="0"/>
              <a:t>accomplishments include the NFL's leading receiver and All-Pro in 1969. </a:t>
            </a:r>
            <a:r>
              <a:rPr lang="en-US" sz="1700" b="1" dirty="0" smtClean="0"/>
              <a:t>Currently</a:t>
            </a:r>
            <a:r>
              <a:rPr lang="en-US" sz="1700" b="1" dirty="0"/>
              <a:t>, Danny </a:t>
            </a:r>
            <a:r>
              <a:rPr lang="en-US" sz="1700" b="1" dirty="0" smtClean="0"/>
              <a:t>serves </a:t>
            </a:r>
            <a:r>
              <a:rPr lang="en-US" sz="1700" b="1" dirty="0" smtClean="0"/>
              <a:t>on the EWTN </a:t>
            </a:r>
            <a:r>
              <a:rPr lang="en-US" sz="1700" b="1" dirty="0"/>
              <a:t>Board of </a:t>
            </a:r>
            <a:r>
              <a:rPr lang="en-US" sz="1700" b="1" dirty="0" smtClean="0"/>
              <a:t>Directors </a:t>
            </a:r>
            <a:r>
              <a:rPr lang="en-US" sz="1700" b="1" dirty="0" smtClean="0"/>
              <a:t>and </a:t>
            </a:r>
            <a:r>
              <a:rPr lang="en-US" sz="1700" b="1" dirty="0" smtClean="0"/>
              <a:t>in an </a:t>
            </a:r>
            <a:r>
              <a:rPr lang="en-US" sz="1700" b="1" dirty="0"/>
              <a:t>advisory capacity to the Board of Directors of National Fellowship of Catholic Men. </a:t>
            </a:r>
            <a:r>
              <a:rPr lang="en-US" sz="1700" b="1" dirty="0" smtClean="0"/>
              <a:t>Danny </a:t>
            </a:r>
            <a:r>
              <a:rPr lang="en-US" sz="1700" b="1" dirty="0"/>
              <a:t>and his wife, Claudia, have been married for 43 years and have three children and four grandsons.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431934"/>
            <a:ext cx="2362200" cy="3444866"/>
          </a:xfrm>
          <a:prstGeom prst="rect">
            <a:avLst/>
          </a:prstGeom>
          <a:ln w="19050">
            <a:solidFill>
              <a:schemeClr val="tx1"/>
            </a:solidFill>
          </a:ln>
        </p:spPr>
      </p:pic>
    </p:spTree>
    <p:extLst>
      <p:ext uri="{BB962C8B-B14F-4D97-AF65-F5344CB8AC3E}">
        <p14:creationId xmlns:p14="http://schemas.microsoft.com/office/powerpoint/2010/main" val="3481915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67400" y="457200"/>
            <a:ext cx="2065202" cy="1101441"/>
          </a:xfrm>
        </p:spPr>
      </p:pic>
      <p:sp>
        <p:nvSpPr>
          <p:cNvPr id="2" name="Title 1"/>
          <p:cNvSpPr>
            <a:spLocks noGrp="1"/>
          </p:cNvSpPr>
          <p:nvPr>
            <p:ph type="title"/>
          </p:nvPr>
        </p:nvSpPr>
        <p:spPr>
          <a:xfrm>
            <a:off x="457200" y="533400"/>
            <a:ext cx="5638800" cy="879759"/>
          </a:xfrm>
        </p:spPr>
        <p:txBody>
          <a:bodyPr>
            <a:noAutofit/>
          </a:bodyPr>
          <a:lstStyle/>
          <a:p>
            <a:r>
              <a:rPr lang="en-US" sz="6600" dirty="0" smtClean="0"/>
              <a:t>EWTN TV</a:t>
            </a:r>
            <a:endParaRPr lang="en-US" sz="66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249" y="4419600"/>
            <a:ext cx="6082663" cy="2146823"/>
          </a:xfrm>
          <a:prstGeom prst="rect">
            <a:avLst/>
          </a:prstGeom>
          <a:ln w="19050">
            <a:solidFill>
              <a:schemeClr val="tx1"/>
            </a:solidFill>
          </a:ln>
        </p:spPr>
      </p:pic>
      <p:sp>
        <p:nvSpPr>
          <p:cNvPr id="6" name="TextBox 5"/>
          <p:cNvSpPr txBox="1"/>
          <p:nvPr/>
        </p:nvSpPr>
        <p:spPr>
          <a:xfrm>
            <a:off x="609600" y="1411429"/>
            <a:ext cx="7772400" cy="2893100"/>
          </a:xfrm>
          <a:prstGeom prst="rect">
            <a:avLst/>
          </a:prstGeom>
          <a:noFill/>
        </p:spPr>
        <p:txBody>
          <a:bodyPr wrap="square" rtlCol="0">
            <a:spAutoFit/>
          </a:bodyPr>
          <a:lstStyle/>
          <a:p>
            <a:pPr algn="ctr"/>
            <a:r>
              <a:rPr lang="en-US" sz="5400" dirty="0" smtClean="0"/>
              <a:t>Crossing The Goal</a:t>
            </a:r>
          </a:p>
          <a:p>
            <a:pPr algn="ctr"/>
            <a:r>
              <a:rPr lang="en-US" sz="3200" dirty="0" smtClean="0"/>
              <a:t>Sunday </a:t>
            </a:r>
            <a:r>
              <a:rPr lang="en-US" sz="3200" dirty="0"/>
              <a:t>6:30 P.M. </a:t>
            </a:r>
            <a:endParaRPr lang="en-US" sz="3200" dirty="0" smtClean="0"/>
          </a:p>
          <a:p>
            <a:pPr algn="ctr"/>
            <a:r>
              <a:rPr lang="en-US" sz="3200" dirty="0" smtClean="0"/>
              <a:t>Monday </a:t>
            </a:r>
            <a:r>
              <a:rPr lang="en-US" sz="3200" dirty="0"/>
              <a:t>6:30 A.M. </a:t>
            </a:r>
            <a:endParaRPr lang="en-US" sz="3200" dirty="0" smtClean="0"/>
          </a:p>
          <a:p>
            <a:pPr algn="ctr"/>
            <a:r>
              <a:rPr lang="en-US" sz="3200" dirty="0" smtClean="0"/>
              <a:t>Thursday </a:t>
            </a:r>
            <a:r>
              <a:rPr lang="en-US" sz="3200" dirty="0"/>
              <a:t>9:00 P.M. </a:t>
            </a:r>
            <a:endParaRPr lang="en-US" sz="3200" dirty="0" smtClean="0"/>
          </a:p>
          <a:p>
            <a:pPr algn="ctr"/>
            <a:r>
              <a:rPr lang="en-US" sz="3200" dirty="0" smtClean="0"/>
              <a:t>Friday </a:t>
            </a:r>
            <a:r>
              <a:rPr lang="en-US" sz="3200" dirty="0"/>
              <a:t>10:00 P.M</a:t>
            </a:r>
            <a:r>
              <a:rPr lang="en-US" sz="3200" dirty="0" smtClean="0"/>
              <a:t>.</a:t>
            </a:r>
            <a:endParaRPr lang="en-US" sz="3200" dirty="0"/>
          </a:p>
        </p:txBody>
      </p:sp>
    </p:spTree>
    <p:extLst>
      <p:ext uri="{BB962C8B-B14F-4D97-AF65-F5344CB8AC3E}">
        <p14:creationId xmlns:p14="http://schemas.microsoft.com/office/powerpoint/2010/main" val="1910380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543800" cy="914400"/>
          </a:xfrm>
        </p:spPr>
        <p:txBody>
          <a:bodyPr/>
          <a:lstStyle/>
          <a:p>
            <a:pPr algn="r"/>
            <a:r>
              <a:rPr lang="en-US" sz="3200" dirty="0" smtClean="0"/>
              <a:t>- St. </a:t>
            </a:r>
            <a:r>
              <a:rPr lang="en-US" sz="3200" dirty="0" smtClean="0"/>
              <a:t>Augustine</a:t>
            </a:r>
            <a:endParaRPr lang="en-US" sz="3200" dirty="0"/>
          </a:p>
        </p:txBody>
      </p:sp>
      <p:sp>
        <p:nvSpPr>
          <p:cNvPr id="4" name="TextBox 3"/>
          <p:cNvSpPr txBox="1"/>
          <p:nvPr/>
        </p:nvSpPr>
        <p:spPr>
          <a:xfrm>
            <a:off x="685800" y="1828800"/>
            <a:ext cx="8229600" cy="1754326"/>
          </a:xfrm>
          <a:prstGeom prst="rect">
            <a:avLst/>
          </a:prstGeom>
          <a:noFill/>
        </p:spPr>
        <p:txBody>
          <a:bodyPr wrap="square" rtlCol="0">
            <a:spAutoFit/>
          </a:bodyPr>
          <a:lstStyle/>
          <a:p>
            <a:r>
              <a:rPr lang="en-US" sz="3600" b="1" i="1" dirty="0" smtClean="0"/>
              <a:t>“</a:t>
            </a:r>
            <a:r>
              <a:rPr lang="en-US" sz="3600" b="1" i="1" dirty="0" smtClean="0"/>
              <a:t>Pray </a:t>
            </a:r>
            <a:r>
              <a:rPr lang="en-US" sz="3600" b="1" i="1" dirty="0"/>
              <a:t>as though everything depended on God. Work as though everything depended on you</a:t>
            </a:r>
            <a:r>
              <a:rPr lang="en-US" sz="3600" b="1" i="1" dirty="0" smtClean="0"/>
              <a:t>."</a:t>
            </a:r>
            <a:endParaRPr lang="en-US" sz="3600" dirty="0"/>
          </a:p>
        </p:txBody>
      </p:sp>
    </p:spTree>
    <p:extLst>
      <p:ext uri="{BB962C8B-B14F-4D97-AF65-F5344CB8AC3E}">
        <p14:creationId xmlns:p14="http://schemas.microsoft.com/office/powerpoint/2010/main" val="215457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304800"/>
            <a:ext cx="5781541" cy="6400800"/>
          </a:xfrm>
        </p:spPr>
        <p:txBody>
          <a:bodyPr>
            <a:normAutofit/>
          </a:bodyPr>
          <a:lstStyle/>
          <a:p>
            <a:pPr marL="0" indent="0">
              <a:lnSpc>
                <a:spcPct val="120000"/>
              </a:lnSpc>
              <a:buNone/>
            </a:pPr>
            <a:r>
              <a:rPr lang="en-US" sz="1700" b="1" dirty="0" smtClean="0"/>
              <a:t>Danny </a:t>
            </a:r>
            <a:r>
              <a:rPr lang="en-US" sz="1700" b="1" dirty="0" err="1" smtClean="0"/>
              <a:t>Abramowicz</a:t>
            </a:r>
            <a:r>
              <a:rPr lang="en-US" sz="1700" b="1" dirty="0" smtClean="0"/>
              <a:t> </a:t>
            </a:r>
            <a:r>
              <a:rPr lang="en-US" sz="1700" b="1" dirty="0"/>
              <a:t>is presently involved </a:t>
            </a:r>
            <a:r>
              <a:rPr lang="en-US" sz="1700" b="1" dirty="0" smtClean="0"/>
              <a:t>with </a:t>
            </a:r>
            <a:r>
              <a:rPr lang="en-US" sz="1700" b="1" dirty="0"/>
              <a:t>Crossing the Goal </a:t>
            </a:r>
            <a:r>
              <a:rPr lang="en-US" sz="1700" b="1" dirty="0" smtClean="0"/>
              <a:t>Ministries, </a:t>
            </a:r>
            <a:r>
              <a:rPr lang="en-US" sz="1700" b="1" dirty="0"/>
              <a:t>which is </a:t>
            </a:r>
            <a:r>
              <a:rPr lang="en-US" sz="1700" b="1" dirty="0" smtClean="0"/>
              <a:t>an evangelization </a:t>
            </a:r>
            <a:r>
              <a:rPr lang="en-US" sz="1700" b="1" dirty="0"/>
              <a:t>outreach to Catholic </a:t>
            </a:r>
            <a:r>
              <a:rPr lang="en-US" sz="1700" b="1" dirty="0" smtClean="0"/>
              <a:t>men.  This ministry utilizes </a:t>
            </a:r>
            <a:r>
              <a:rPr lang="en-US" sz="1700" b="1" dirty="0"/>
              <a:t>TV, </a:t>
            </a:r>
            <a:r>
              <a:rPr lang="en-US" sz="1700" b="1" dirty="0" smtClean="0"/>
              <a:t>internet, </a:t>
            </a:r>
            <a:r>
              <a:rPr lang="en-US" sz="1700" b="1" dirty="0" smtClean="0"/>
              <a:t>conferences </a:t>
            </a:r>
            <a:r>
              <a:rPr lang="en-US" sz="1700" b="1" dirty="0"/>
              <a:t>and leadership </a:t>
            </a:r>
            <a:r>
              <a:rPr lang="en-US" sz="1700" b="1" dirty="0" smtClean="0"/>
              <a:t>seminars </a:t>
            </a:r>
            <a:r>
              <a:rPr lang="en-US" sz="1700" b="1" dirty="0"/>
              <a:t>to accomplish its goal. </a:t>
            </a:r>
            <a:r>
              <a:rPr lang="en-US" sz="1700" b="1" dirty="0" smtClean="0"/>
              <a:t>Danny was also a </a:t>
            </a:r>
            <a:r>
              <a:rPr lang="en-US" sz="1700" b="1" dirty="0" smtClean="0"/>
              <a:t>famed NFL </a:t>
            </a:r>
            <a:r>
              <a:rPr lang="en-US" sz="1700" b="1" dirty="0" smtClean="0"/>
              <a:t>player</a:t>
            </a:r>
            <a:r>
              <a:rPr lang="en-US" sz="1700" b="1" dirty="0"/>
              <a:t>, coach and broadcaster. Danny was born July 13, 1945, in Steubenville, </a:t>
            </a:r>
            <a:r>
              <a:rPr lang="en-US" sz="1700" b="1" dirty="0" smtClean="0"/>
              <a:t>Ohio.  He attended Xavier </a:t>
            </a:r>
            <a:r>
              <a:rPr lang="en-US" sz="1700" b="1" dirty="0"/>
              <a:t>University in Cincinnati, </a:t>
            </a:r>
            <a:r>
              <a:rPr lang="en-US" sz="1700" b="1" dirty="0" smtClean="0"/>
              <a:t>Ohio, and was presented with the </a:t>
            </a:r>
            <a:r>
              <a:rPr lang="en-US" sz="1700" b="1" dirty="0"/>
              <a:t>two most prestigious awards bestowed on a student athlete - Legion of Honor and Hall of Fame. In 1967, Danny was drafted in the 17th and last round by the New Orleans Saints</a:t>
            </a:r>
            <a:r>
              <a:rPr lang="en-US" sz="1700" b="1" dirty="0" smtClean="0"/>
              <a:t>. </a:t>
            </a:r>
            <a:r>
              <a:rPr lang="en-US" sz="1700" b="1" dirty="0"/>
              <a:t>H</a:t>
            </a:r>
            <a:r>
              <a:rPr lang="en-US" sz="1700" b="1" dirty="0" smtClean="0"/>
              <a:t>is </a:t>
            </a:r>
            <a:r>
              <a:rPr lang="en-US" sz="1700" b="1" dirty="0"/>
              <a:t>accomplishments include the NFL's leading receiver and All-Pro in 1969. </a:t>
            </a:r>
            <a:r>
              <a:rPr lang="en-US" sz="1700" b="1" dirty="0" smtClean="0"/>
              <a:t>Currently</a:t>
            </a:r>
            <a:r>
              <a:rPr lang="en-US" sz="1700" b="1" dirty="0"/>
              <a:t>, Danny </a:t>
            </a:r>
            <a:r>
              <a:rPr lang="en-US" sz="1700" b="1" dirty="0" smtClean="0"/>
              <a:t>serves </a:t>
            </a:r>
            <a:r>
              <a:rPr lang="en-US" sz="1700" b="1" dirty="0" smtClean="0"/>
              <a:t>on the EWTN </a:t>
            </a:r>
            <a:r>
              <a:rPr lang="en-US" sz="1700" b="1" dirty="0"/>
              <a:t>Board of </a:t>
            </a:r>
            <a:r>
              <a:rPr lang="en-US" sz="1700" b="1" dirty="0" smtClean="0"/>
              <a:t>Directors </a:t>
            </a:r>
            <a:r>
              <a:rPr lang="en-US" sz="1700" b="1" dirty="0" smtClean="0"/>
              <a:t>and </a:t>
            </a:r>
            <a:r>
              <a:rPr lang="en-US" sz="1700" b="1" dirty="0" smtClean="0"/>
              <a:t>in an </a:t>
            </a:r>
            <a:r>
              <a:rPr lang="en-US" sz="1700" b="1" dirty="0"/>
              <a:t>advisory capacity to the Board of Directors of National Fellowship of Catholic Men. </a:t>
            </a:r>
            <a:r>
              <a:rPr lang="en-US" sz="1700" b="1" dirty="0" smtClean="0"/>
              <a:t>Danny </a:t>
            </a:r>
            <a:r>
              <a:rPr lang="en-US" sz="1700" b="1" dirty="0"/>
              <a:t>and his wife, Claudia, have been married for 43 years and have three children and four grandsons.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431934"/>
            <a:ext cx="2362200" cy="3444866"/>
          </a:xfrm>
          <a:prstGeom prst="rect">
            <a:avLst/>
          </a:prstGeom>
          <a:ln w="19050">
            <a:solidFill>
              <a:schemeClr val="tx1"/>
            </a:solidFill>
          </a:ln>
        </p:spPr>
      </p:pic>
    </p:spTree>
    <p:extLst>
      <p:ext uri="{BB962C8B-B14F-4D97-AF65-F5344CB8AC3E}">
        <p14:creationId xmlns:p14="http://schemas.microsoft.com/office/powerpoint/2010/main" val="2478379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229600" cy="4114801"/>
          </a:xfrm>
        </p:spPr>
        <p:txBody>
          <a:bodyPr/>
          <a:lstStyle/>
          <a:p>
            <a:pPr marL="0" indent="0" algn="ctr">
              <a:buNone/>
            </a:pPr>
            <a:r>
              <a:rPr lang="en-US" sz="3600" b="1" dirty="0" smtClean="0"/>
              <a:t>Understanding Scripture </a:t>
            </a:r>
          </a:p>
          <a:p>
            <a:pPr marL="0" indent="0" algn="ctr">
              <a:buNone/>
            </a:pPr>
            <a:r>
              <a:rPr lang="en-US" sz="3600" b="1" dirty="0" smtClean="0"/>
              <a:t>with </a:t>
            </a:r>
            <a:r>
              <a:rPr lang="en-US" sz="3600" b="1" dirty="0"/>
              <a:t>Father </a:t>
            </a:r>
            <a:r>
              <a:rPr lang="en-US" sz="3600" b="1" dirty="0" smtClean="0"/>
              <a:t>Dave</a:t>
            </a:r>
          </a:p>
          <a:p>
            <a:pPr marL="0" indent="0" algn="ctr">
              <a:buNone/>
            </a:pPr>
            <a:r>
              <a:rPr lang="en-US" dirty="0" smtClean="0"/>
              <a:t>Sunday 1:30 PM</a:t>
            </a:r>
          </a:p>
          <a:p>
            <a:pPr marL="0" indent="0" algn="ctr">
              <a:buNone/>
            </a:pPr>
            <a:r>
              <a:rPr lang="en-US" dirty="0" smtClean="0"/>
              <a:t>Wednesday 8:00 PM</a:t>
            </a:r>
          </a:p>
          <a:p>
            <a:pPr marL="0" indent="0" algn="ctr">
              <a:buNone/>
            </a:pPr>
            <a:r>
              <a:rPr lang="en-US" dirty="0" smtClean="0"/>
              <a:t>Thursday 2:00 PM</a:t>
            </a:r>
          </a:p>
          <a:p>
            <a:pPr marL="0" indent="0" algn="ctr">
              <a:buNone/>
            </a:pPr>
            <a:r>
              <a:rPr lang="en-US" dirty="0" smtClean="0"/>
              <a:t>Friday 8:30 AM</a:t>
            </a:r>
          </a:p>
          <a:p>
            <a:pPr marL="0" indent="0" algn="ctr">
              <a:buNone/>
            </a:pPr>
            <a:r>
              <a:rPr lang="en-US" dirty="0"/>
              <a:t> Saturday 11:00 AM</a:t>
            </a:r>
          </a:p>
          <a:p>
            <a:pPr marL="0" indent="0" algn="ctr">
              <a:buNone/>
            </a:pPr>
            <a:endParaRPr lang="en-US" dirty="0" smtClean="0"/>
          </a:p>
        </p:txBody>
      </p:sp>
      <p:sp>
        <p:nvSpPr>
          <p:cNvPr id="2" name="Title 1"/>
          <p:cNvSpPr>
            <a:spLocks noGrp="1"/>
          </p:cNvSpPr>
          <p:nvPr>
            <p:ph type="title"/>
          </p:nvPr>
        </p:nvSpPr>
        <p:spPr>
          <a:xfrm>
            <a:off x="381000" y="609600"/>
            <a:ext cx="8229600" cy="1447800"/>
          </a:xfrm>
        </p:spPr>
        <p:txBody>
          <a:bodyPr>
            <a:noAutofit/>
          </a:bodyPr>
          <a:lstStyle/>
          <a:p>
            <a:pPr algn="ctr"/>
            <a:r>
              <a:rPr lang="en-US" sz="4800" dirty="0" smtClean="0"/>
              <a:t>Annunciation Radio</a:t>
            </a:r>
            <a:br>
              <a:rPr lang="en-US" sz="4800" dirty="0" smtClean="0"/>
            </a:br>
            <a:r>
              <a:rPr lang="en-US" sz="4800" dirty="0" smtClean="0"/>
              <a:t>WNOC 89.7  FM</a:t>
            </a:r>
            <a:endParaRPr lang="en-US" sz="4800" dirty="0"/>
          </a:p>
        </p:txBody>
      </p:sp>
    </p:spTree>
    <p:extLst>
      <p:ext uri="{BB962C8B-B14F-4D97-AF65-F5344CB8AC3E}">
        <p14:creationId xmlns:p14="http://schemas.microsoft.com/office/powerpoint/2010/main" val="1192547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229600" cy="4114801"/>
          </a:xfrm>
        </p:spPr>
        <p:txBody>
          <a:bodyPr/>
          <a:lstStyle/>
          <a:p>
            <a:pPr marL="0" indent="0" algn="ctr">
              <a:buNone/>
            </a:pPr>
            <a:r>
              <a:rPr lang="en-US" sz="4400" b="1" dirty="0" smtClean="0"/>
              <a:t>Father John Riccardo</a:t>
            </a:r>
          </a:p>
          <a:p>
            <a:pPr marL="0" indent="0" algn="ctr">
              <a:buNone/>
            </a:pPr>
            <a:endParaRPr lang="en-US" sz="3600" b="1" dirty="0" smtClean="0"/>
          </a:p>
          <a:p>
            <a:pPr marL="0" indent="0" algn="ctr">
              <a:buNone/>
            </a:pPr>
            <a:r>
              <a:rPr lang="en-US" dirty="0" smtClean="0"/>
              <a:t>Sunday 8:30 AM</a:t>
            </a:r>
          </a:p>
          <a:p>
            <a:pPr marL="0" indent="0" algn="ctr">
              <a:buNone/>
            </a:pPr>
            <a:r>
              <a:rPr lang="en-US" dirty="0" smtClean="0"/>
              <a:t>Monday 8:00 PM</a:t>
            </a:r>
          </a:p>
          <a:p>
            <a:pPr marL="0" indent="0" algn="ctr">
              <a:buNone/>
            </a:pPr>
            <a:r>
              <a:rPr lang="en-US" dirty="0" smtClean="0"/>
              <a:t>Wednesday 2:00 PM</a:t>
            </a:r>
          </a:p>
          <a:p>
            <a:pPr marL="0" indent="0" algn="ctr">
              <a:buNone/>
            </a:pPr>
            <a:r>
              <a:rPr lang="en-US" dirty="0" smtClean="0"/>
              <a:t>Saturday 1:30 </a:t>
            </a:r>
            <a:r>
              <a:rPr lang="en-US" dirty="0"/>
              <a:t>P</a:t>
            </a:r>
            <a:r>
              <a:rPr lang="en-US" dirty="0" smtClean="0"/>
              <a:t>M</a:t>
            </a:r>
            <a:endParaRPr lang="en-US" dirty="0"/>
          </a:p>
          <a:p>
            <a:pPr marL="0" indent="0" algn="ctr">
              <a:buNone/>
            </a:pPr>
            <a:endParaRPr lang="en-US" dirty="0" smtClean="0"/>
          </a:p>
        </p:txBody>
      </p:sp>
      <p:sp>
        <p:nvSpPr>
          <p:cNvPr id="2" name="Title 1"/>
          <p:cNvSpPr>
            <a:spLocks noGrp="1"/>
          </p:cNvSpPr>
          <p:nvPr>
            <p:ph type="title"/>
          </p:nvPr>
        </p:nvSpPr>
        <p:spPr>
          <a:xfrm>
            <a:off x="381000" y="609600"/>
            <a:ext cx="8229600" cy="1447800"/>
          </a:xfrm>
        </p:spPr>
        <p:txBody>
          <a:bodyPr>
            <a:noAutofit/>
          </a:bodyPr>
          <a:lstStyle/>
          <a:p>
            <a:pPr algn="ctr"/>
            <a:r>
              <a:rPr lang="en-US" sz="4800" dirty="0" smtClean="0"/>
              <a:t>Annunciation Radio</a:t>
            </a:r>
            <a:br>
              <a:rPr lang="en-US" sz="4800" dirty="0" smtClean="0"/>
            </a:br>
            <a:r>
              <a:rPr lang="en-US" sz="4800" dirty="0" smtClean="0"/>
              <a:t>WNOC 89.7  FM</a:t>
            </a:r>
            <a:endParaRPr lang="en-US" sz="4800" dirty="0"/>
          </a:p>
        </p:txBody>
      </p:sp>
    </p:spTree>
    <p:extLst>
      <p:ext uri="{BB962C8B-B14F-4D97-AF65-F5344CB8AC3E}">
        <p14:creationId xmlns:p14="http://schemas.microsoft.com/office/powerpoint/2010/main" val="289545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2520" y="609600"/>
            <a:ext cx="7040880" cy="2695037"/>
          </a:xfrm>
          <a:ln w="19050">
            <a:solidFill>
              <a:schemeClr val="tx1"/>
            </a:solidFill>
          </a:ln>
        </p:spPr>
      </p:pic>
      <p:sp>
        <p:nvSpPr>
          <p:cNvPr id="8" name="TextBox 7"/>
          <p:cNvSpPr txBox="1"/>
          <p:nvPr/>
        </p:nvSpPr>
        <p:spPr>
          <a:xfrm>
            <a:off x="594360" y="3962400"/>
            <a:ext cx="8001000" cy="1754326"/>
          </a:xfrm>
          <a:prstGeom prst="rect">
            <a:avLst/>
          </a:prstGeom>
          <a:noFill/>
        </p:spPr>
        <p:txBody>
          <a:bodyPr wrap="square" rtlCol="0">
            <a:spAutoFit/>
          </a:bodyPr>
          <a:lstStyle/>
          <a:p>
            <a:pPr algn="ctr"/>
            <a:r>
              <a:rPr lang="en-US" sz="3600" dirty="0" smtClean="0"/>
              <a:t>Men’s Bible Study</a:t>
            </a:r>
          </a:p>
          <a:p>
            <a:pPr algn="ctr"/>
            <a:r>
              <a:rPr lang="en-US" sz="3600" dirty="0" smtClean="0"/>
              <a:t>Saturday Mornings 7:30 to 8:30 AM</a:t>
            </a:r>
          </a:p>
          <a:p>
            <a:pPr algn="ctr"/>
            <a:r>
              <a:rPr lang="en-US" sz="3600" dirty="0" smtClean="0"/>
              <a:t>Little Flower Parish House</a:t>
            </a:r>
          </a:p>
        </p:txBody>
      </p:sp>
    </p:spTree>
    <p:extLst>
      <p:ext uri="{BB962C8B-B14F-4D97-AF65-F5344CB8AC3E}">
        <p14:creationId xmlns:p14="http://schemas.microsoft.com/office/powerpoint/2010/main" val="3380122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259</TotalTime>
  <Words>477</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Elemental</vt:lpstr>
      <vt:lpstr>PowerPoint Presentation</vt:lpstr>
      <vt:lpstr>PowerPoint Presentation</vt:lpstr>
      <vt:lpstr>PowerPoint Presentation</vt:lpstr>
      <vt:lpstr>EWTN TV</vt:lpstr>
      <vt:lpstr>- St. Augustine</vt:lpstr>
      <vt:lpstr>PowerPoint Presentation</vt:lpstr>
      <vt:lpstr>Annunciation Radio WNOC 89.7  FM</vt:lpstr>
      <vt:lpstr>Annunciation Radio WNOC 89.7  FM</vt:lpstr>
      <vt:lpstr>PowerPoint Presentation</vt:lpstr>
      <vt:lpstr>Upcoming Men’s Nights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not excusable if we believe any man to the contrary of the faith, no matter how good or how knowledgeable he may seem, when we see that he teaches us a wrong way, which we can soon know if we are good Christians and already know the Creed.”</dc:title>
  <dc:creator>jjc</dc:creator>
  <cp:lastModifiedBy>Paul Figliomeni</cp:lastModifiedBy>
  <cp:revision>30</cp:revision>
  <cp:lastPrinted>2013-11-07T22:32:53Z</cp:lastPrinted>
  <dcterms:created xsi:type="dcterms:W3CDTF">2013-10-26T11:08:42Z</dcterms:created>
  <dcterms:modified xsi:type="dcterms:W3CDTF">2013-11-07T22:35:43Z</dcterms:modified>
</cp:coreProperties>
</file>